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 id="267" r:id="rId7"/>
    <p:sldId id="266" r:id="rId8"/>
    <p:sldId id="265" r:id="rId9"/>
    <p:sldId id="264" r:id="rId10"/>
    <p:sldId id="260" r:id="rId11"/>
    <p:sldId id="256" r:id="rId12"/>
    <p:sldId id="274" r:id="rId13"/>
    <p:sldId id="273" r:id="rId14"/>
    <p:sldId id="272" r:id="rId15"/>
    <p:sldId id="271" r:id="rId16"/>
    <p:sldId id="270" r:id="rId17"/>
    <p:sldId id="269" r:id="rId18"/>
    <p:sldId id="268" r:id="rId19"/>
    <p:sldId id="280" r:id="rId20"/>
    <p:sldId id="279" r:id="rId21"/>
    <p:sldId id="278" r:id="rId22"/>
    <p:sldId id="277" r:id="rId23"/>
    <p:sldId id="276" r:id="rId24"/>
    <p:sldId id="282" r:id="rId25"/>
    <p:sldId id="263" r:id="rId26"/>
    <p:sldId id="259" r:id="rId27"/>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EC9CB2-4A66-4403-89B5-82B46BAE1537}" v="36" dt="2025-02-24T16:19:44.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47" autoAdjust="0"/>
    <p:restoredTop sz="94660"/>
  </p:normalViewPr>
  <p:slideViewPr>
    <p:cSldViewPr snapToGrid="0">
      <p:cViewPr varScale="1">
        <p:scale>
          <a:sx n="64" d="100"/>
          <a:sy n="64" d="100"/>
        </p:scale>
        <p:origin x="6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 Verstraaten" userId="b7f5e4b6-cd78-46cc-8f11-99e774725c08" providerId="ADAL" clId="{EAEC9CB2-4A66-4403-89B5-82B46BAE1537}"/>
    <pc:docChg chg="undo custSel addSld delSld modSld sldOrd">
      <pc:chgData name="M. Verstraaten" userId="b7f5e4b6-cd78-46cc-8f11-99e774725c08" providerId="ADAL" clId="{EAEC9CB2-4A66-4403-89B5-82B46BAE1537}" dt="2025-02-24T16:20:41.851" v="727" actId="1076"/>
      <pc:docMkLst>
        <pc:docMk/>
      </pc:docMkLst>
      <pc:sldChg chg="addSp modSp mod">
        <pc:chgData name="M. Verstraaten" userId="b7f5e4b6-cd78-46cc-8f11-99e774725c08" providerId="ADAL" clId="{EAEC9CB2-4A66-4403-89B5-82B46BAE1537}" dt="2025-02-24T13:12:56.803" v="509" actId="14100"/>
        <pc:sldMkLst>
          <pc:docMk/>
          <pc:sldMk cId="1197067090" sldId="256"/>
        </pc:sldMkLst>
        <pc:picChg chg="add mod ord">
          <ac:chgData name="M. Verstraaten" userId="b7f5e4b6-cd78-46cc-8f11-99e774725c08" providerId="ADAL" clId="{EAEC9CB2-4A66-4403-89B5-82B46BAE1537}" dt="2025-02-24T13:12:36.963" v="505" actId="1076"/>
          <ac:picMkLst>
            <pc:docMk/>
            <pc:sldMk cId="1197067090" sldId="256"/>
            <ac:picMk id="4" creationId="{87402571-6C5B-8E13-42BD-ABFC7B7524ED}"/>
          </ac:picMkLst>
        </pc:picChg>
        <pc:picChg chg="mod">
          <ac:chgData name="M. Verstraaten" userId="b7f5e4b6-cd78-46cc-8f11-99e774725c08" providerId="ADAL" clId="{EAEC9CB2-4A66-4403-89B5-82B46BAE1537}" dt="2025-02-24T13:12:56.803" v="509" actId="14100"/>
          <ac:picMkLst>
            <pc:docMk/>
            <pc:sldMk cId="1197067090" sldId="256"/>
            <ac:picMk id="8" creationId="{0DCB5BD2-B9AB-58D2-29CD-BFA1B64A6245}"/>
          </ac:picMkLst>
        </pc:picChg>
        <pc:picChg chg="mod">
          <ac:chgData name="M. Verstraaten" userId="b7f5e4b6-cd78-46cc-8f11-99e774725c08" providerId="ADAL" clId="{EAEC9CB2-4A66-4403-89B5-82B46BAE1537}" dt="2025-02-24T13:12:48.949" v="508" actId="1076"/>
          <ac:picMkLst>
            <pc:docMk/>
            <pc:sldMk cId="1197067090" sldId="256"/>
            <ac:picMk id="15" creationId="{082ED80E-1F0A-666B-58BE-5BA4839B015F}"/>
          </ac:picMkLst>
        </pc:picChg>
        <pc:picChg chg="mod">
          <ac:chgData name="M. Verstraaten" userId="b7f5e4b6-cd78-46cc-8f11-99e774725c08" providerId="ADAL" clId="{EAEC9CB2-4A66-4403-89B5-82B46BAE1537}" dt="2025-02-24T13:10:46.255" v="496" actId="1076"/>
          <ac:picMkLst>
            <pc:docMk/>
            <pc:sldMk cId="1197067090" sldId="256"/>
            <ac:picMk id="19" creationId="{E100039A-9678-455E-23D4-C728CED5201D}"/>
          </ac:picMkLst>
        </pc:picChg>
        <pc:picChg chg="mod">
          <ac:chgData name="M. Verstraaten" userId="b7f5e4b6-cd78-46cc-8f11-99e774725c08" providerId="ADAL" clId="{EAEC9CB2-4A66-4403-89B5-82B46BAE1537}" dt="2025-02-24T13:10:49.228" v="497" actId="1076"/>
          <ac:picMkLst>
            <pc:docMk/>
            <pc:sldMk cId="1197067090" sldId="256"/>
            <ac:picMk id="21" creationId="{43DC87D7-7EF6-5463-41C5-3A8FE9E57248}"/>
          </ac:picMkLst>
        </pc:picChg>
      </pc:sldChg>
      <pc:sldChg chg="addSp delSp modSp mod">
        <pc:chgData name="M. Verstraaten" userId="b7f5e4b6-cd78-46cc-8f11-99e774725c08" providerId="ADAL" clId="{EAEC9CB2-4A66-4403-89B5-82B46BAE1537}" dt="2025-02-24T16:15:58.228" v="721" actId="20577"/>
        <pc:sldMkLst>
          <pc:docMk/>
          <pc:sldMk cId="708481320" sldId="257"/>
        </pc:sldMkLst>
        <pc:spChg chg="mod">
          <ac:chgData name="M. Verstraaten" userId="b7f5e4b6-cd78-46cc-8f11-99e774725c08" providerId="ADAL" clId="{EAEC9CB2-4A66-4403-89B5-82B46BAE1537}" dt="2025-02-24T16:15:58.228" v="721" actId="20577"/>
          <ac:spMkLst>
            <pc:docMk/>
            <pc:sldMk cId="708481320" sldId="257"/>
            <ac:spMk id="2" creationId="{BDB07D71-0A4C-10BA-A2D5-27B9026B182D}"/>
          </ac:spMkLst>
        </pc:spChg>
        <pc:picChg chg="add del mod">
          <ac:chgData name="M. Verstraaten" userId="b7f5e4b6-cd78-46cc-8f11-99e774725c08" providerId="ADAL" clId="{EAEC9CB2-4A66-4403-89B5-82B46BAE1537}" dt="2025-02-23T20:35:25.853" v="365" actId="478"/>
          <ac:picMkLst>
            <pc:docMk/>
            <pc:sldMk cId="708481320" sldId="257"/>
            <ac:picMk id="5" creationId="{B4486B5F-C425-089C-9E8F-E761338F309D}"/>
          </ac:picMkLst>
        </pc:picChg>
      </pc:sldChg>
      <pc:sldChg chg="modSp mod">
        <pc:chgData name="M. Verstraaten" userId="b7f5e4b6-cd78-46cc-8f11-99e774725c08" providerId="ADAL" clId="{EAEC9CB2-4A66-4403-89B5-82B46BAE1537}" dt="2025-02-23T20:45:19.204" v="444" actId="20577"/>
        <pc:sldMkLst>
          <pc:docMk/>
          <pc:sldMk cId="2422753843" sldId="258"/>
        </pc:sldMkLst>
        <pc:spChg chg="mod">
          <ac:chgData name="M. Verstraaten" userId="b7f5e4b6-cd78-46cc-8f11-99e774725c08" providerId="ADAL" clId="{EAEC9CB2-4A66-4403-89B5-82B46BAE1537}" dt="2025-02-23T20:45:19.204" v="444" actId="20577"/>
          <ac:spMkLst>
            <pc:docMk/>
            <pc:sldMk cId="2422753843" sldId="258"/>
            <ac:spMk id="2" creationId="{0A2006A0-BC40-7D06-A18E-59B6D993F300}"/>
          </ac:spMkLst>
        </pc:spChg>
      </pc:sldChg>
      <pc:sldChg chg="addSp delSp modSp mod">
        <pc:chgData name="M. Verstraaten" userId="b7f5e4b6-cd78-46cc-8f11-99e774725c08" providerId="ADAL" clId="{EAEC9CB2-4A66-4403-89B5-82B46BAE1537}" dt="2025-02-23T20:32:27.759" v="341" actId="207"/>
        <pc:sldMkLst>
          <pc:docMk/>
          <pc:sldMk cId="44819937" sldId="259"/>
        </pc:sldMkLst>
        <pc:spChg chg="mod">
          <ac:chgData name="M. Verstraaten" userId="b7f5e4b6-cd78-46cc-8f11-99e774725c08" providerId="ADAL" clId="{EAEC9CB2-4A66-4403-89B5-82B46BAE1537}" dt="2025-02-23T20:32:27.759" v="341" actId="207"/>
          <ac:spMkLst>
            <pc:docMk/>
            <pc:sldMk cId="44819937" sldId="259"/>
            <ac:spMk id="2" creationId="{3AB637BD-7C16-99E3-03FE-AFF6B9C6AE65}"/>
          </ac:spMkLst>
        </pc:spChg>
        <pc:spChg chg="del mod">
          <ac:chgData name="M. Verstraaten" userId="b7f5e4b6-cd78-46cc-8f11-99e774725c08" providerId="ADAL" clId="{EAEC9CB2-4A66-4403-89B5-82B46BAE1537}" dt="2025-02-23T20:31:23.112" v="328"/>
          <ac:spMkLst>
            <pc:docMk/>
            <pc:sldMk cId="44819937" sldId="259"/>
            <ac:spMk id="3" creationId="{07E70B9E-2A8C-8BCD-49BD-625379990566}"/>
          </ac:spMkLst>
        </pc:spChg>
        <pc:picChg chg="add mod">
          <ac:chgData name="M. Verstraaten" userId="b7f5e4b6-cd78-46cc-8f11-99e774725c08" providerId="ADAL" clId="{EAEC9CB2-4A66-4403-89B5-82B46BAE1537}" dt="2025-02-23T20:32:21.840" v="340" actId="14100"/>
          <ac:picMkLst>
            <pc:docMk/>
            <pc:sldMk cId="44819937" sldId="259"/>
            <ac:picMk id="5" creationId="{4DBAB32A-9DB5-5C16-0BF7-2BFDEED13B04}"/>
          </ac:picMkLst>
        </pc:picChg>
        <pc:picChg chg="add mod">
          <ac:chgData name="M. Verstraaten" userId="b7f5e4b6-cd78-46cc-8f11-99e774725c08" providerId="ADAL" clId="{EAEC9CB2-4A66-4403-89B5-82B46BAE1537}" dt="2025-02-23T20:32:17.877" v="339" actId="1440"/>
          <ac:picMkLst>
            <pc:docMk/>
            <pc:sldMk cId="44819937" sldId="259"/>
            <ac:picMk id="7" creationId="{AA94BC38-D839-FFF4-F901-6FB7EE8C04B3}"/>
          </ac:picMkLst>
        </pc:picChg>
      </pc:sldChg>
      <pc:sldChg chg="modSp mod">
        <pc:chgData name="M. Verstraaten" userId="b7f5e4b6-cd78-46cc-8f11-99e774725c08" providerId="ADAL" clId="{EAEC9CB2-4A66-4403-89B5-82B46BAE1537}" dt="2025-02-23T20:48:09.819" v="483" actId="20577"/>
        <pc:sldMkLst>
          <pc:docMk/>
          <pc:sldMk cId="990868556" sldId="260"/>
        </pc:sldMkLst>
        <pc:spChg chg="mod">
          <ac:chgData name="M. Verstraaten" userId="b7f5e4b6-cd78-46cc-8f11-99e774725c08" providerId="ADAL" clId="{EAEC9CB2-4A66-4403-89B5-82B46BAE1537}" dt="2025-02-23T20:48:09.819" v="483" actId="20577"/>
          <ac:spMkLst>
            <pc:docMk/>
            <pc:sldMk cId="990868556" sldId="260"/>
            <ac:spMk id="2" creationId="{2BAB342D-E186-5E11-8550-0D36FEA8A96E}"/>
          </ac:spMkLst>
        </pc:spChg>
      </pc:sldChg>
      <pc:sldChg chg="del">
        <pc:chgData name="M. Verstraaten" userId="b7f5e4b6-cd78-46cc-8f11-99e774725c08" providerId="ADAL" clId="{EAEC9CB2-4A66-4403-89B5-82B46BAE1537}" dt="2025-02-23T20:31:08.371" v="297" actId="2696"/>
        <pc:sldMkLst>
          <pc:docMk/>
          <pc:sldMk cId="3353195878" sldId="261"/>
        </pc:sldMkLst>
      </pc:sldChg>
      <pc:sldChg chg="del">
        <pc:chgData name="M. Verstraaten" userId="b7f5e4b6-cd78-46cc-8f11-99e774725c08" providerId="ADAL" clId="{EAEC9CB2-4A66-4403-89B5-82B46BAE1537}" dt="2025-02-23T20:35:30.979" v="366" actId="2696"/>
        <pc:sldMkLst>
          <pc:docMk/>
          <pc:sldMk cId="1227699425" sldId="262"/>
        </pc:sldMkLst>
      </pc:sldChg>
      <pc:sldChg chg="modSp mod ord">
        <pc:chgData name="M. Verstraaten" userId="b7f5e4b6-cd78-46cc-8f11-99e774725c08" providerId="ADAL" clId="{EAEC9CB2-4A66-4403-89B5-82B46BAE1537}" dt="2025-02-23T20:44:36.964" v="414" actId="20577"/>
        <pc:sldMkLst>
          <pc:docMk/>
          <pc:sldMk cId="554590898" sldId="263"/>
        </pc:sldMkLst>
        <pc:spChg chg="mod">
          <ac:chgData name="M. Verstraaten" userId="b7f5e4b6-cd78-46cc-8f11-99e774725c08" providerId="ADAL" clId="{EAEC9CB2-4A66-4403-89B5-82B46BAE1537}" dt="2025-02-23T20:44:36.964" v="414" actId="20577"/>
          <ac:spMkLst>
            <pc:docMk/>
            <pc:sldMk cId="554590898" sldId="263"/>
            <ac:spMk id="2" creationId="{FF755044-6804-EE0C-CCF2-8158552D4EC9}"/>
          </ac:spMkLst>
        </pc:spChg>
        <pc:spChg chg="mod">
          <ac:chgData name="M. Verstraaten" userId="b7f5e4b6-cd78-46cc-8f11-99e774725c08" providerId="ADAL" clId="{EAEC9CB2-4A66-4403-89B5-82B46BAE1537}" dt="2025-02-23T20:44:00.887" v="403" actId="14100"/>
          <ac:spMkLst>
            <pc:docMk/>
            <pc:sldMk cId="554590898" sldId="263"/>
            <ac:spMk id="3" creationId="{6A73C5DE-60B0-0A45-D94B-CBD540AC7451}"/>
          </ac:spMkLst>
        </pc:spChg>
      </pc:sldChg>
      <pc:sldChg chg="addSp modSp mod">
        <pc:chgData name="M. Verstraaten" userId="b7f5e4b6-cd78-46cc-8f11-99e774725c08" providerId="ADAL" clId="{EAEC9CB2-4A66-4403-89B5-82B46BAE1537}" dt="2025-02-24T15:02:13.401" v="704" actId="1036"/>
        <pc:sldMkLst>
          <pc:docMk/>
          <pc:sldMk cId="847228901" sldId="264"/>
        </pc:sldMkLst>
        <pc:spChg chg="mod">
          <ac:chgData name="M. Verstraaten" userId="b7f5e4b6-cd78-46cc-8f11-99e774725c08" providerId="ADAL" clId="{EAEC9CB2-4A66-4403-89B5-82B46BAE1537}" dt="2025-02-24T14:56:36.700" v="591" actId="6549"/>
          <ac:spMkLst>
            <pc:docMk/>
            <pc:sldMk cId="847228901" sldId="264"/>
            <ac:spMk id="2" creationId="{C00B70B0-DCCE-6AF8-4FFF-54885E9B53FA}"/>
          </ac:spMkLst>
        </pc:spChg>
        <pc:picChg chg="add mod">
          <ac:chgData name="M. Verstraaten" userId="b7f5e4b6-cd78-46cc-8f11-99e774725c08" providerId="ADAL" clId="{EAEC9CB2-4A66-4403-89B5-82B46BAE1537}" dt="2025-02-24T15:02:13.401" v="704" actId="1036"/>
          <ac:picMkLst>
            <pc:docMk/>
            <pc:sldMk cId="847228901" sldId="264"/>
            <ac:picMk id="4" creationId="{FEA02832-03BA-81A0-8836-2AB2125E3B6E}"/>
          </ac:picMkLst>
        </pc:picChg>
      </pc:sldChg>
      <pc:sldChg chg="modSp mod">
        <pc:chgData name="M. Verstraaten" userId="b7f5e4b6-cd78-46cc-8f11-99e774725c08" providerId="ADAL" clId="{EAEC9CB2-4A66-4403-89B5-82B46BAE1537}" dt="2025-02-24T14:56:03.784" v="586" actId="20577"/>
        <pc:sldMkLst>
          <pc:docMk/>
          <pc:sldMk cId="2339228841" sldId="266"/>
        </pc:sldMkLst>
        <pc:spChg chg="mod">
          <ac:chgData name="M. Verstraaten" userId="b7f5e4b6-cd78-46cc-8f11-99e774725c08" providerId="ADAL" clId="{EAEC9CB2-4A66-4403-89B5-82B46BAE1537}" dt="2025-02-24T14:56:03.784" v="586" actId="20577"/>
          <ac:spMkLst>
            <pc:docMk/>
            <pc:sldMk cId="2339228841" sldId="266"/>
            <ac:spMk id="2" creationId="{7A8C3620-8CE5-F489-FC8B-D6EDF8BDB281}"/>
          </ac:spMkLst>
        </pc:spChg>
      </pc:sldChg>
      <pc:sldChg chg="modSp mod">
        <pc:chgData name="M. Verstraaten" userId="b7f5e4b6-cd78-46cc-8f11-99e774725c08" providerId="ADAL" clId="{EAEC9CB2-4A66-4403-89B5-82B46BAE1537}" dt="2025-02-24T15:01:33.661" v="703" actId="14100"/>
        <pc:sldMkLst>
          <pc:docMk/>
          <pc:sldMk cId="2838450003" sldId="267"/>
        </pc:sldMkLst>
        <pc:picChg chg="mod">
          <ac:chgData name="M. Verstraaten" userId="b7f5e4b6-cd78-46cc-8f11-99e774725c08" providerId="ADAL" clId="{EAEC9CB2-4A66-4403-89B5-82B46BAE1537}" dt="2025-02-24T15:01:22.913" v="702" actId="1076"/>
          <ac:picMkLst>
            <pc:docMk/>
            <pc:sldMk cId="2838450003" sldId="267"/>
            <ac:picMk id="11" creationId="{DBEACCFE-6F79-1F98-2994-E6D96D4A043C}"/>
          </ac:picMkLst>
        </pc:picChg>
        <pc:picChg chg="mod">
          <ac:chgData name="M. Verstraaten" userId="b7f5e4b6-cd78-46cc-8f11-99e774725c08" providerId="ADAL" clId="{EAEC9CB2-4A66-4403-89B5-82B46BAE1537}" dt="2025-02-24T15:01:18.285" v="701" actId="1076"/>
          <ac:picMkLst>
            <pc:docMk/>
            <pc:sldMk cId="2838450003" sldId="267"/>
            <ac:picMk id="13" creationId="{D48B466D-0A46-C12A-85DC-47A17B92DDCA}"/>
          </ac:picMkLst>
        </pc:picChg>
        <pc:picChg chg="mod">
          <ac:chgData name="M. Verstraaten" userId="b7f5e4b6-cd78-46cc-8f11-99e774725c08" providerId="ADAL" clId="{EAEC9CB2-4A66-4403-89B5-82B46BAE1537}" dt="2025-02-24T15:01:33.661" v="703" actId="14100"/>
          <ac:picMkLst>
            <pc:docMk/>
            <pc:sldMk cId="2838450003" sldId="267"/>
            <ac:picMk id="15" creationId="{6B47C3C2-80C3-854C-288F-F72E14D38A53}"/>
          </ac:picMkLst>
        </pc:picChg>
      </pc:sldChg>
      <pc:sldChg chg="addSp delSp modSp mod">
        <pc:chgData name="M. Verstraaten" userId="b7f5e4b6-cd78-46cc-8f11-99e774725c08" providerId="ADAL" clId="{EAEC9CB2-4A66-4403-89B5-82B46BAE1537}" dt="2025-02-23T20:18:24.493" v="191" actId="1440"/>
        <pc:sldMkLst>
          <pc:docMk/>
          <pc:sldMk cId="3987764857" sldId="268"/>
        </pc:sldMkLst>
        <pc:picChg chg="add mod">
          <ac:chgData name="M. Verstraaten" userId="b7f5e4b6-cd78-46cc-8f11-99e774725c08" providerId="ADAL" clId="{EAEC9CB2-4A66-4403-89B5-82B46BAE1537}" dt="2025-02-23T20:18:24.493" v="191" actId="1440"/>
          <ac:picMkLst>
            <pc:docMk/>
            <pc:sldMk cId="3987764857" sldId="268"/>
            <ac:picMk id="3" creationId="{0CDCD40E-FBED-2420-CCE5-AE4DCA9630AC}"/>
          </ac:picMkLst>
        </pc:picChg>
        <pc:picChg chg="add del mod">
          <ac:chgData name="M. Verstraaten" userId="b7f5e4b6-cd78-46cc-8f11-99e774725c08" providerId="ADAL" clId="{EAEC9CB2-4A66-4403-89B5-82B46BAE1537}" dt="2025-02-23T20:18:09.918" v="186" actId="478"/>
          <ac:picMkLst>
            <pc:docMk/>
            <pc:sldMk cId="3987764857" sldId="268"/>
            <ac:picMk id="4098" creationId="{38EEE160-84CF-E0A6-B6B2-1261FE5C71F1}"/>
          </ac:picMkLst>
        </pc:picChg>
      </pc:sldChg>
      <pc:sldChg chg="addSp modSp mod">
        <pc:chgData name="M. Verstraaten" userId="b7f5e4b6-cd78-46cc-8f11-99e774725c08" providerId="ADAL" clId="{EAEC9CB2-4A66-4403-89B5-82B46BAE1537}" dt="2025-02-23T20:12:31.673" v="162" actId="1440"/>
        <pc:sldMkLst>
          <pc:docMk/>
          <pc:sldMk cId="1097559996" sldId="269"/>
        </pc:sldMkLst>
        <pc:picChg chg="add mod">
          <ac:chgData name="M. Verstraaten" userId="b7f5e4b6-cd78-46cc-8f11-99e774725c08" providerId="ADAL" clId="{EAEC9CB2-4A66-4403-89B5-82B46BAE1537}" dt="2025-02-23T20:10:58.864" v="134"/>
          <ac:picMkLst>
            <pc:docMk/>
            <pc:sldMk cId="1097559996" sldId="269"/>
            <ac:picMk id="3" creationId="{9A0904C2-3066-CFB5-1F9B-5B5834AC3A81}"/>
          </ac:picMkLst>
        </pc:picChg>
        <pc:picChg chg="add mod">
          <ac:chgData name="M. Verstraaten" userId="b7f5e4b6-cd78-46cc-8f11-99e774725c08" providerId="ADAL" clId="{EAEC9CB2-4A66-4403-89B5-82B46BAE1537}" dt="2025-02-23T20:11:18.702" v="140" actId="1440"/>
          <ac:picMkLst>
            <pc:docMk/>
            <pc:sldMk cId="1097559996" sldId="269"/>
            <ac:picMk id="5" creationId="{6AAA7F59-8950-D932-014D-E96923231601}"/>
          </ac:picMkLst>
        </pc:picChg>
        <pc:picChg chg="add mod">
          <ac:chgData name="M. Verstraaten" userId="b7f5e4b6-cd78-46cc-8f11-99e774725c08" providerId="ADAL" clId="{EAEC9CB2-4A66-4403-89B5-82B46BAE1537}" dt="2025-02-23T20:11:51.607" v="150" actId="1440"/>
          <ac:picMkLst>
            <pc:docMk/>
            <pc:sldMk cId="1097559996" sldId="269"/>
            <ac:picMk id="7" creationId="{D0E180CC-BB89-4729-DF7F-FAF79C0005BC}"/>
          </ac:picMkLst>
        </pc:picChg>
        <pc:picChg chg="add mod">
          <ac:chgData name="M. Verstraaten" userId="b7f5e4b6-cd78-46cc-8f11-99e774725c08" providerId="ADAL" clId="{EAEC9CB2-4A66-4403-89B5-82B46BAE1537}" dt="2025-02-23T20:12:31.673" v="162" actId="1440"/>
          <ac:picMkLst>
            <pc:docMk/>
            <pc:sldMk cId="1097559996" sldId="269"/>
            <ac:picMk id="9" creationId="{9E5A4D91-F410-AE60-F21D-2FAE896B69C8}"/>
          </ac:picMkLst>
        </pc:picChg>
      </pc:sldChg>
      <pc:sldChg chg="addSp modSp mod">
        <pc:chgData name="M. Verstraaten" userId="b7f5e4b6-cd78-46cc-8f11-99e774725c08" providerId="ADAL" clId="{EAEC9CB2-4A66-4403-89B5-82B46BAE1537}" dt="2025-02-24T16:20:41.851" v="727" actId="1076"/>
        <pc:sldMkLst>
          <pc:docMk/>
          <pc:sldMk cId="1474853241" sldId="270"/>
        </pc:sldMkLst>
        <pc:picChg chg="add mod">
          <ac:chgData name="M. Verstraaten" userId="b7f5e4b6-cd78-46cc-8f11-99e774725c08" providerId="ADAL" clId="{EAEC9CB2-4A66-4403-89B5-82B46BAE1537}" dt="2025-02-24T16:20:28.515" v="726" actId="1076"/>
          <ac:picMkLst>
            <pc:docMk/>
            <pc:sldMk cId="1474853241" sldId="270"/>
            <ac:picMk id="2" creationId="{6EC00174-01FF-8E79-EFCE-C1A0D04AAA8E}"/>
          </ac:picMkLst>
        </pc:picChg>
        <pc:picChg chg="add mod modCrop">
          <ac:chgData name="M. Verstraaten" userId="b7f5e4b6-cd78-46cc-8f11-99e774725c08" providerId="ADAL" clId="{EAEC9CB2-4A66-4403-89B5-82B46BAE1537}" dt="2025-02-24T16:20:41.851" v="727" actId="1076"/>
          <ac:picMkLst>
            <pc:docMk/>
            <pc:sldMk cId="1474853241" sldId="270"/>
            <ac:picMk id="3" creationId="{2EFF1104-2317-31DC-7914-043F804A059F}"/>
          </ac:picMkLst>
        </pc:picChg>
        <pc:picChg chg="add mod modCrop">
          <ac:chgData name="M. Verstraaten" userId="b7f5e4b6-cd78-46cc-8f11-99e774725c08" providerId="ADAL" clId="{EAEC9CB2-4A66-4403-89B5-82B46BAE1537}" dt="2025-02-23T20:09:17.453" v="123" actId="1440"/>
          <ac:picMkLst>
            <pc:docMk/>
            <pc:sldMk cId="1474853241" sldId="270"/>
            <ac:picMk id="5" creationId="{14101E7D-C6EE-B1D3-0902-DC39E0DF59D1}"/>
          </ac:picMkLst>
        </pc:picChg>
      </pc:sldChg>
      <pc:sldChg chg="addSp delSp modSp mod">
        <pc:chgData name="M. Verstraaten" userId="b7f5e4b6-cd78-46cc-8f11-99e774725c08" providerId="ADAL" clId="{EAEC9CB2-4A66-4403-89B5-82B46BAE1537}" dt="2025-02-23T20:14:14.249" v="175" actId="14100"/>
        <pc:sldMkLst>
          <pc:docMk/>
          <pc:sldMk cId="974795852" sldId="271"/>
        </pc:sldMkLst>
        <pc:picChg chg="add mod modCrop">
          <ac:chgData name="M. Verstraaten" userId="b7f5e4b6-cd78-46cc-8f11-99e774725c08" providerId="ADAL" clId="{EAEC9CB2-4A66-4403-89B5-82B46BAE1537}" dt="2025-02-23T20:04:42.349" v="85" actId="1440"/>
          <ac:picMkLst>
            <pc:docMk/>
            <pc:sldMk cId="974795852" sldId="271"/>
            <ac:picMk id="3" creationId="{0D7C0DFA-7FC9-19D1-4714-57A0C2E59455}"/>
          </ac:picMkLst>
        </pc:picChg>
        <pc:picChg chg="add mod modCrop">
          <ac:chgData name="M. Verstraaten" userId="b7f5e4b6-cd78-46cc-8f11-99e774725c08" providerId="ADAL" clId="{EAEC9CB2-4A66-4403-89B5-82B46BAE1537}" dt="2025-02-23T20:14:14.249" v="175" actId="14100"/>
          <ac:picMkLst>
            <pc:docMk/>
            <pc:sldMk cId="974795852" sldId="271"/>
            <ac:picMk id="5" creationId="{763433EE-C0AA-9497-BC0D-88A47117627A}"/>
          </ac:picMkLst>
        </pc:picChg>
        <pc:picChg chg="add mod">
          <ac:chgData name="M. Verstraaten" userId="b7f5e4b6-cd78-46cc-8f11-99e774725c08" providerId="ADAL" clId="{EAEC9CB2-4A66-4403-89B5-82B46BAE1537}" dt="2025-02-23T20:07:17.841" v="105" actId="1076"/>
          <ac:picMkLst>
            <pc:docMk/>
            <pc:sldMk cId="974795852" sldId="271"/>
            <ac:picMk id="7" creationId="{C334F277-8AD1-BD19-610D-C1FDF829B092}"/>
          </ac:picMkLst>
        </pc:picChg>
        <pc:picChg chg="add mod">
          <ac:chgData name="M. Verstraaten" userId="b7f5e4b6-cd78-46cc-8f11-99e774725c08" providerId="ADAL" clId="{EAEC9CB2-4A66-4403-89B5-82B46BAE1537}" dt="2025-02-23T20:07:45.060" v="110" actId="1076"/>
          <ac:picMkLst>
            <pc:docMk/>
            <pc:sldMk cId="974795852" sldId="271"/>
            <ac:picMk id="9" creationId="{7D595022-01DC-A810-731E-EBDE680A3579}"/>
          </ac:picMkLst>
        </pc:picChg>
        <pc:picChg chg="add del mod modCrop">
          <ac:chgData name="M. Verstraaten" userId="b7f5e4b6-cd78-46cc-8f11-99e774725c08" providerId="ADAL" clId="{EAEC9CB2-4A66-4403-89B5-82B46BAE1537}" dt="2025-02-23T20:14:07.948" v="173" actId="478"/>
          <ac:picMkLst>
            <pc:docMk/>
            <pc:sldMk cId="974795852" sldId="271"/>
            <ac:picMk id="11" creationId="{397EEA1D-CB8C-4475-D7D7-131E61D234D1}"/>
          </ac:picMkLst>
        </pc:picChg>
      </pc:sldChg>
      <pc:sldChg chg="modSp mod">
        <pc:chgData name="M. Verstraaten" userId="b7f5e4b6-cd78-46cc-8f11-99e774725c08" providerId="ADAL" clId="{EAEC9CB2-4A66-4403-89B5-82B46BAE1537}" dt="2025-02-24T15:03:51.184" v="712" actId="6549"/>
        <pc:sldMkLst>
          <pc:docMk/>
          <pc:sldMk cId="4074070462" sldId="272"/>
        </pc:sldMkLst>
        <pc:spChg chg="mod">
          <ac:chgData name="M. Verstraaten" userId="b7f5e4b6-cd78-46cc-8f11-99e774725c08" providerId="ADAL" clId="{EAEC9CB2-4A66-4403-89B5-82B46BAE1537}" dt="2025-02-24T15:03:51.184" v="712" actId="6549"/>
          <ac:spMkLst>
            <pc:docMk/>
            <pc:sldMk cId="4074070462" sldId="272"/>
            <ac:spMk id="5" creationId="{58F13555-E02E-ED2F-0EDB-B35761AB8840}"/>
          </ac:spMkLst>
        </pc:spChg>
      </pc:sldChg>
      <pc:sldChg chg="addSp modSp add del mod">
        <pc:chgData name="M. Verstraaten" userId="b7f5e4b6-cd78-46cc-8f11-99e774725c08" providerId="ADAL" clId="{EAEC9CB2-4A66-4403-89B5-82B46BAE1537}" dt="2025-02-23T20:32:46.144" v="344" actId="2696"/>
        <pc:sldMkLst>
          <pc:docMk/>
          <pc:sldMk cId="2681305784" sldId="275"/>
        </pc:sldMkLst>
        <pc:picChg chg="add mod">
          <ac:chgData name="M. Verstraaten" userId="b7f5e4b6-cd78-46cc-8f11-99e774725c08" providerId="ADAL" clId="{EAEC9CB2-4A66-4403-89B5-82B46BAE1537}" dt="2025-02-23T20:30:33.389" v="296" actId="1440"/>
          <ac:picMkLst>
            <pc:docMk/>
            <pc:sldMk cId="2681305784" sldId="275"/>
            <ac:picMk id="3" creationId="{9F9FE608-1EE3-23FB-C16B-3170C29F23CC}"/>
          </ac:picMkLst>
        </pc:picChg>
      </pc:sldChg>
      <pc:sldChg chg="addSp modSp add mod">
        <pc:chgData name="M. Verstraaten" userId="b7f5e4b6-cd78-46cc-8f11-99e774725c08" providerId="ADAL" clId="{EAEC9CB2-4A66-4403-89B5-82B46BAE1537}" dt="2025-02-23T20:29:38.710" v="287" actId="14100"/>
        <pc:sldMkLst>
          <pc:docMk/>
          <pc:sldMk cId="2708118689" sldId="276"/>
        </pc:sldMkLst>
        <pc:picChg chg="add mod">
          <ac:chgData name="M. Verstraaten" userId="b7f5e4b6-cd78-46cc-8f11-99e774725c08" providerId="ADAL" clId="{EAEC9CB2-4A66-4403-89B5-82B46BAE1537}" dt="2025-02-23T20:29:38.710" v="287" actId="14100"/>
          <ac:picMkLst>
            <pc:docMk/>
            <pc:sldMk cId="2708118689" sldId="276"/>
            <ac:picMk id="3" creationId="{C5D60DE5-A6EB-AF0F-FBDC-6C76994B1AD8}"/>
          </ac:picMkLst>
        </pc:picChg>
      </pc:sldChg>
      <pc:sldChg chg="addSp modSp add mod">
        <pc:chgData name="M. Verstraaten" userId="b7f5e4b6-cd78-46cc-8f11-99e774725c08" providerId="ADAL" clId="{EAEC9CB2-4A66-4403-89B5-82B46BAE1537}" dt="2025-02-23T20:28:49.548" v="278" actId="1440"/>
        <pc:sldMkLst>
          <pc:docMk/>
          <pc:sldMk cId="2643819035" sldId="277"/>
        </pc:sldMkLst>
        <pc:picChg chg="add mod">
          <ac:chgData name="M. Verstraaten" userId="b7f5e4b6-cd78-46cc-8f11-99e774725c08" providerId="ADAL" clId="{EAEC9CB2-4A66-4403-89B5-82B46BAE1537}" dt="2025-02-23T20:27:48.877" v="266" actId="1440"/>
          <ac:picMkLst>
            <pc:docMk/>
            <pc:sldMk cId="2643819035" sldId="277"/>
            <ac:picMk id="3" creationId="{A57CC1E8-97C2-E935-43B2-A1C83ED27613}"/>
          </ac:picMkLst>
        </pc:picChg>
        <pc:picChg chg="add mod modCrop">
          <ac:chgData name="M. Verstraaten" userId="b7f5e4b6-cd78-46cc-8f11-99e774725c08" providerId="ADAL" clId="{EAEC9CB2-4A66-4403-89B5-82B46BAE1537}" dt="2025-02-23T20:28:49.548" v="278" actId="1440"/>
          <ac:picMkLst>
            <pc:docMk/>
            <pc:sldMk cId="2643819035" sldId="277"/>
            <ac:picMk id="5" creationId="{04E40679-A6BF-573D-D29B-6C015C88E92B}"/>
          </ac:picMkLst>
        </pc:picChg>
      </pc:sldChg>
      <pc:sldChg chg="addSp delSp modSp add mod">
        <pc:chgData name="M. Verstraaten" userId="b7f5e4b6-cd78-46cc-8f11-99e774725c08" providerId="ADAL" clId="{EAEC9CB2-4A66-4403-89B5-82B46BAE1537}" dt="2025-02-23T20:27:18.994" v="259" actId="1440"/>
        <pc:sldMkLst>
          <pc:docMk/>
          <pc:sldMk cId="1584473821" sldId="278"/>
        </pc:sldMkLst>
        <pc:picChg chg="add del mod">
          <ac:chgData name="M. Verstraaten" userId="b7f5e4b6-cd78-46cc-8f11-99e774725c08" providerId="ADAL" clId="{EAEC9CB2-4A66-4403-89B5-82B46BAE1537}" dt="2025-02-23T20:26:52.023" v="253" actId="478"/>
          <ac:picMkLst>
            <pc:docMk/>
            <pc:sldMk cId="1584473821" sldId="278"/>
            <ac:picMk id="3" creationId="{77E42E2C-8D89-8062-00FA-BA227875C076}"/>
          </ac:picMkLst>
        </pc:picChg>
        <pc:picChg chg="add mod">
          <ac:chgData name="M. Verstraaten" userId="b7f5e4b6-cd78-46cc-8f11-99e774725c08" providerId="ADAL" clId="{EAEC9CB2-4A66-4403-89B5-82B46BAE1537}" dt="2025-02-23T20:27:18.994" v="259" actId="1440"/>
          <ac:picMkLst>
            <pc:docMk/>
            <pc:sldMk cId="1584473821" sldId="278"/>
            <ac:picMk id="5" creationId="{7E78E3BD-A4E2-BD02-5286-8390BB00B96B}"/>
          </ac:picMkLst>
        </pc:picChg>
      </pc:sldChg>
      <pc:sldChg chg="addSp modSp add mod">
        <pc:chgData name="M. Verstraaten" userId="b7f5e4b6-cd78-46cc-8f11-99e774725c08" providerId="ADAL" clId="{EAEC9CB2-4A66-4403-89B5-82B46BAE1537}" dt="2025-02-23T20:25:33.081" v="248" actId="1440"/>
        <pc:sldMkLst>
          <pc:docMk/>
          <pc:sldMk cId="67277577" sldId="279"/>
        </pc:sldMkLst>
        <pc:picChg chg="add mod">
          <ac:chgData name="M. Verstraaten" userId="b7f5e4b6-cd78-46cc-8f11-99e774725c08" providerId="ADAL" clId="{EAEC9CB2-4A66-4403-89B5-82B46BAE1537}" dt="2025-02-23T20:22:15.927" v="224" actId="1076"/>
          <ac:picMkLst>
            <pc:docMk/>
            <pc:sldMk cId="67277577" sldId="279"/>
            <ac:picMk id="3" creationId="{C8CB3ABF-4931-DBAC-9FF6-6AC779BFD449}"/>
          </ac:picMkLst>
        </pc:picChg>
        <pc:picChg chg="add mod">
          <ac:chgData name="M. Verstraaten" userId="b7f5e4b6-cd78-46cc-8f11-99e774725c08" providerId="ADAL" clId="{EAEC9CB2-4A66-4403-89B5-82B46BAE1537}" dt="2025-02-23T20:22:19.813" v="226" actId="1440"/>
          <ac:picMkLst>
            <pc:docMk/>
            <pc:sldMk cId="67277577" sldId="279"/>
            <ac:picMk id="5" creationId="{CA5B1656-C97E-8C3A-565A-3A265CFFC4C8}"/>
          </ac:picMkLst>
        </pc:picChg>
        <pc:picChg chg="add mod">
          <ac:chgData name="M. Verstraaten" userId="b7f5e4b6-cd78-46cc-8f11-99e774725c08" providerId="ADAL" clId="{EAEC9CB2-4A66-4403-89B5-82B46BAE1537}" dt="2025-02-23T20:24:51.329" v="238" actId="1440"/>
          <ac:picMkLst>
            <pc:docMk/>
            <pc:sldMk cId="67277577" sldId="279"/>
            <ac:picMk id="6" creationId="{758ABAF1-F855-3825-5888-19DCF0D4A664}"/>
          </ac:picMkLst>
        </pc:picChg>
        <pc:picChg chg="add mod">
          <ac:chgData name="M. Verstraaten" userId="b7f5e4b6-cd78-46cc-8f11-99e774725c08" providerId="ADAL" clId="{EAEC9CB2-4A66-4403-89B5-82B46BAE1537}" dt="2025-02-23T20:25:33.081" v="248" actId="1440"/>
          <ac:picMkLst>
            <pc:docMk/>
            <pc:sldMk cId="67277577" sldId="279"/>
            <ac:picMk id="8" creationId="{92E3D123-5017-E1C8-CC30-619335F65CB9}"/>
          </ac:picMkLst>
        </pc:picChg>
      </pc:sldChg>
      <pc:sldChg chg="addSp modSp add mod">
        <pc:chgData name="M. Verstraaten" userId="b7f5e4b6-cd78-46cc-8f11-99e774725c08" providerId="ADAL" clId="{EAEC9CB2-4A66-4403-89B5-82B46BAE1537}" dt="2025-02-23T20:20:34.533" v="210" actId="1440"/>
        <pc:sldMkLst>
          <pc:docMk/>
          <pc:sldMk cId="226690471" sldId="280"/>
        </pc:sldMkLst>
        <pc:picChg chg="add mod">
          <ac:chgData name="M. Verstraaten" userId="b7f5e4b6-cd78-46cc-8f11-99e774725c08" providerId="ADAL" clId="{EAEC9CB2-4A66-4403-89B5-82B46BAE1537}" dt="2025-02-23T20:19:22.888" v="199" actId="1440"/>
          <ac:picMkLst>
            <pc:docMk/>
            <pc:sldMk cId="226690471" sldId="280"/>
            <ac:picMk id="3" creationId="{901369C1-BC84-8030-B866-B4EA9352B37A}"/>
          </ac:picMkLst>
        </pc:picChg>
        <pc:picChg chg="add mod">
          <ac:chgData name="M. Verstraaten" userId="b7f5e4b6-cd78-46cc-8f11-99e774725c08" providerId="ADAL" clId="{EAEC9CB2-4A66-4403-89B5-82B46BAE1537}" dt="2025-02-23T20:20:34.533" v="210" actId="1440"/>
          <ac:picMkLst>
            <pc:docMk/>
            <pc:sldMk cId="226690471" sldId="280"/>
            <ac:picMk id="5" creationId="{1F9A0272-E8E6-85CE-294B-DF840D0F243E}"/>
          </ac:picMkLst>
        </pc:picChg>
      </pc:sldChg>
      <pc:sldChg chg="add del">
        <pc:chgData name="M. Verstraaten" userId="b7f5e4b6-cd78-46cc-8f11-99e774725c08" providerId="ADAL" clId="{EAEC9CB2-4A66-4403-89B5-82B46BAE1537}" dt="2025-02-23T20:32:34.149" v="342" actId="2696"/>
        <pc:sldMkLst>
          <pc:docMk/>
          <pc:sldMk cId="3089741768" sldId="281"/>
        </pc:sldMkLst>
      </pc:sldChg>
      <pc:sldChg chg="addSp modSp add mod">
        <pc:chgData name="M. Verstraaten" userId="b7f5e4b6-cd78-46cc-8f11-99e774725c08" providerId="ADAL" clId="{EAEC9CB2-4A66-4403-89B5-82B46BAE1537}" dt="2025-02-23T20:46:38.284" v="461" actId="20577"/>
        <pc:sldMkLst>
          <pc:docMk/>
          <pc:sldMk cId="994530424" sldId="282"/>
        </pc:sldMkLst>
        <pc:spChg chg="add mod">
          <ac:chgData name="M. Verstraaten" userId="b7f5e4b6-cd78-46cc-8f11-99e774725c08" providerId="ADAL" clId="{EAEC9CB2-4A66-4403-89B5-82B46BAE1537}" dt="2025-02-23T20:46:38.284" v="461" actId="20577"/>
          <ac:spMkLst>
            <pc:docMk/>
            <pc:sldMk cId="994530424" sldId="282"/>
            <ac:spMk id="3" creationId="{62CCC20E-2E4D-F2E7-54C0-3949963E8053}"/>
          </ac:spMkLst>
        </pc:spChg>
        <pc:picChg chg="add mod">
          <ac:chgData name="M. Verstraaten" userId="b7f5e4b6-cd78-46cc-8f11-99e774725c08" providerId="ADAL" clId="{EAEC9CB2-4A66-4403-89B5-82B46BAE1537}" dt="2025-02-23T20:42:21.217" v="392" actId="1440"/>
          <ac:picMkLst>
            <pc:docMk/>
            <pc:sldMk cId="994530424" sldId="282"/>
            <ac:picMk id="5" creationId="{985DCE8E-4A9D-C3AD-DF73-01B779DFA827}"/>
          </ac:picMkLst>
        </pc:picChg>
      </pc:sldChg>
      <pc:sldChg chg="add del">
        <pc:chgData name="M. Verstraaten" userId="b7f5e4b6-cd78-46cc-8f11-99e774725c08" providerId="ADAL" clId="{EAEC9CB2-4A66-4403-89B5-82B46BAE1537}" dt="2025-02-23T20:32:38.275" v="343" actId="47"/>
        <pc:sldMkLst>
          <pc:docMk/>
          <pc:sldMk cId="1333951734" sldId="28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a:t>Klik om stijl te bewerken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2694835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226665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0454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164822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0326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4282009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1438200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l-NL"/>
              <a:t>Klik om stijl te bewerken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3185216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13948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A6D9A6D8-941A-44B5-9B60-53CD0EBF97B5}" type="datetimeFigureOut">
              <a:rPr lang="nl-NL" smtClean="0"/>
              <a:t>24-2-2025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850465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A6D9A6D8-941A-44B5-9B60-53CD0EBF97B5}" type="datetimeFigureOut">
              <a:rPr lang="nl-NL" smtClean="0"/>
              <a:t>24-2-2025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2435651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A6D9A6D8-941A-44B5-9B60-53CD0EBF97B5}" type="datetimeFigureOut">
              <a:rPr lang="nl-NL" smtClean="0"/>
              <a:t>24-2-2025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249114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A6D9A6D8-941A-44B5-9B60-53CD0EBF97B5}" type="datetimeFigureOut">
              <a:rPr lang="nl-NL" smtClean="0"/>
              <a:t>24-2-2025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3226764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D9A6D8-941A-44B5-9B60-53CD0EBF97B5}" type="datetimeFigureOut">
              <a:rPr lang="nl-NL" smtClean="0"/>
              <a:t>24-2-2025</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165802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l-NL"/>
              <a:t>Klik om stijl te bewerken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6D9A6D8-941A-44B5-9B60-53CD0EBF97B5}" type="datetimeFigureOut">
              <a:rPr lang="nl-NL" smtClean="0"/>
              <a:t>24-2-2025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890568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6D9A6D8-941A-44B5-9B60-53CD0EBF97B5}" type="datetimeFigureOut">
              <a:rPr lang="nl-NL" smtClean="0"/>
              <a:t>24-2-2025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33669E2-32B7-480E-9E62-347D70EA556F}" type="slidenum">
              <a:rPr lang="nl-NL" smtClean="0"/>
              <a:t>‹nr.›</a:t>
            </a:fld>
            <a:endParaRPr lang="nl-NL"/>
          </a:p>
        </p:txBody>
      </p:sp>
    </p:spTree>
    <p:extLst>
      <p:ext uri="{BB962C8B-B14F-4D97-AF65-F5344CB8AC3E}">
        <p14:creationId xmlns:p14="http://schemas.microsoft.com/office/powerpoint/2010/main" val="329105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6D9A6D8-941A-44B5-9B60-53CD0EBF97B5}" type="datetimeFigureOut">
              <a:rPr lang="nl-NL" smtClean="0"/>
              <a:t>24-2-2025</a:t>
            </a:fld>
            <a:endParaRPr lang="nl-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33669E2-32B7-480E-9E62-347D70EA556F}" type="slidenum">
              <a:rPr lang="nl-NL" smtClean="0"/>
              <a:t>‹nr.›</a:t>
            </a:fld>
            <a:endParaRPr lang="nl-NL"/>
          </a:p>
        </p:txBody>
      </p:sp>
    </p:spTree>
    <p:extLst>
      <p:ext uri="{BB962C8B-B14F-4D97-AF65-F5344CB8AC3E}">
        <p14:creationId xmlns:p14="http://schemas.microsoft.com/office/powerpoint/2010/main" val="3525212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1.xml"/><Relationship Id="rId5" Type="http://schemas.openxmlformats.org/officeDocument/2006/relationships/image" Target="../media/image3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9">
            <a:extLst>
              <a:ext uri="{FF2B5EF4-FFF2-40B4-BE49-F238E27FC236}">
                <a16:creationId xmlns:a16="http://schemas.microsoft.com/office/drawing/2014/main" id="{CDD733AE-DD5E-4C77-8BCD-72BF12A06B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1DE90A4-932E-4370-BA07-30F43254C0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0" name="Straight Connector 11">
              <a:extLst>
                <a:ext uri="{FF2B5EF4-FFF2-40B4-BE49-F238E27FC236}">
                  <a16:creationId xmlns:a16="http://schemas.microsoft.com/office/drawing/2014/main" id="{6A19CA4A-B208-452A-8BE4-BC6940D33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1"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5" name="Isosceles Triangle 14">
              <a:extLst>
                <a:ext uri="{FF2B5EF4-FFF2-40B4-BE49-F238E27FC236}">
                  <a16:creationId xmlns:a16="http://schemas.microsoft.com/office/drawing/2014/main" id="{A1E16883-5140-47C4-A9AD-AD6598AC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2"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7"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3"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9" name="Isosceles Triangle 18">
              <a:extLst>
                <a:ext uri="{FF2B5EF4-FFF2-40B4-BE49-F238E27FC236}">
                  <a16:creationId xmlns:a16="http://schemas.microsoft.com/office/drawing/2014/main" id="{B1E84E6A-F5AE-4F4D-98F2-82FE4FCC2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34" name="Isosceles Triangle 19">
              <a:extLst>
                <a:ext uri="{FF2B5EF4-FFF2-40B4-BE49-F238E27FC236}">
                  <a16:creationId xmlns:a16="http://schemas.microsoft.com/office/drawing/2014/main" id="{DDE7DDC9-17D4-4686-833D-48F8733B4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grpSp>
      <p:sp>
        <p:nvSpPr>
          <p:cNvPr id="2" name="Titel 1">
            <a:extLst>
              <a:ext uri="{FF2B5EF4-FFF2-40B4-BE49-F238E27FC236}">
                <a16:creationId xmlns:a16="http://schemas.microsoft.com/office/drawing/2014/main" id="{BDB07D71-0A4C-10BA-A2D5-27B9026B182D}"/>
              </a:ext>
            </a:extLst>
          </p:cNvPr>
          <p:cNvSpPr>
            <a:spLocks noGrp="1"/>
          </p:cNvSpPr>
          <p:nvPr>
            <p:ph type="title"/>
          </p:nvPr>
        </p:nvSpPr>
        <p:spPr>
          <a:xfrm>
            <a:off x="677334" y="609600"/>
            <a:ext cx="8596668" cy="1320800"/>
          </a:xfrm>
        </p:spPr>
        <p:txBody>
          <a:bodyPr>
            <a:normAutofit fontScale="90000"/>
          </a:bodyPr>
          <a:lstStyle/>
          <a:p>
            <a:pPr marL="449580" algn="ctr"/>
            <a:br>
              <a:rPr lang="nl-NL" sz="2800" dirty="0"/>
            </a:br>
            <a:r>
              <a:rPr lang="nl-NL" sz="4400" spc="-10" dirty="0">
                <a:effectLst/>
                <a:latin typeface="Arial Nova Light" panose="020B0304020202020204" pitchFamily="34" charset="0"/>
                <a:ea typeface="Calibri" panose="020F0502020204030204" pitchFamily="34" charset="0"/>
                <a:cs typeface="Arial" panose="020B0604020202020204" pitchFamily="34" charset="0"/>
              </a:rPr>
              <a:t>Circulariteit en duurzaamheid BWI</a:t>
            </a:r>
            <a:br>
              <a:rPr lang="nl-NL" sz="4400" dirty="0">
                <a:effectLst/>
                <a:latin typeface="Calibri" panose="020F0502020204030204" pitchFamily="34" charset="0"/>
                <a:ea typeface="Calibri" panose="020F0502020204030204" pitchFamily="34" charset="0"/>
              </a:rPr>
            </a:br>
            <a:r>
              <a:rPr lang="nl-NL" sz="4400" spc="-10" dirty="0">
                <a:effectLst/>
                <a:latin typeface="Arial Nova Light" panose="020B0304020202020204" pitchFamily="34" charset="0"/>
                <a:ea typeface="Calibri" panose="020F0502020204030204" pitchFamily="34" charset="0"/>
                <a:cs typeface="Arial" panose="020B0604020202020204" pitchFamily="34" charset="0"/>
              </a:rPr>
              <a:t>(Bouwen, Wonen en Interieur)</a:t>
            </a:r>
            <a:br>
              <a:rPr lang="nl-NL" sz="4400" dirty="0">
                <a:effectLst/>
                <a:latin typeface="Calibri" panose="020F0502020204030204" pitchFamily="34" charset="0"/>
                <a:ea typeface="Calibri" panose="020F0502020204030204" pitchFamily="34" charset="0"/>
              </a:rPr>
            </a:br>
            <a:br>
              <a:rPr lang="nl-NL" sz="4400" dirty="0">
                <a:effectLst/>
                <a:latin typeface="Calibri" panose="020F0502020204030204" pitchFamily="34" charset="0"/>
                <a:ea typeface="Calibri" panose="020F0502020204030204" pitchFamily="34" charset="0"/>
              </a:rPr>
            </a:br>
            <a:r>
              <a:rPr lang="nl-NL" sz="4400" spc="-10" dirty="0">
                <a:effectLst/>
                <a:latin typeface="Arial Nova Light" panose="020B0304020202020204" pitchFamily="34" charset="0"/>
                <a:ea typeface="Calibri" panose="020F0502020204030204" pitchFamily="34" charset="0"/>
                <a:cs typeface="Arial" panose="020B0604020202020204" pitchFamily="34" charset="0"/>
              </a:rPr>
              <a:t>Fioretti College Veghel</a:t>
            </a:r>
            <a:br>
              <a:rPr lang="nl-NL" sz="4400" b="1" spc="-10" dirty="0">
                <a:effectLst/>
                <a:latin typeface="Arial Nova Light" panose="020B0304020202020204" pitchFamily="34" charset="0"/>
                <a:ea typeface="Calibri" panose="020F0502020204030204" pitchFamily="34" charset="0"/>
                <a:cs typeface="Arial" panose="020B0604020202020204" pitchFamily="34" charset="0"/>
              </a:rPr>
            </a:br>
            <a:br>
              <a:rPr lang="nl-NL" sz="4400" b="1" spc="-10" dirty="0">
                <a:effectLst/>
                <a:latin typeface="Arial Nova Light" panose="020B0304020202020204" pitchFamily="34" charset="0"/>
                <a:ea typeface="Calibri" panose="020F0502020204030204" pitchFamily="34" charset="0"/>
                <a:cs typeface="Arial" panose="020B0604020202020204" pitchFamily="34" charset="0"/>
              </a:rPr>
            </a:br>
            <a:br>
              <a:rPr lang="nl-NL" sz="4400" b="1" spc="-10" dirty="0">
                <a:effectLst/>
                <a:latin typeface="Arial Nova Light" panose="020B0304020202020204" pitchFamily="34" charset="0"/>
                <a:ea typeface="Calibri" panose="020F0502020204030204" pitchFamily="34" charset="0"/>
                <a:cs typeface="Arial" panose="020B0604020202020204" pitchFamily="34" charset="0"/>
              </a:rPr>
            </a:br>
            <a:br>
              <a:rPr lang="nl-NL" sz="4400" b="1" spc="-10" dirty="0">
                <a:effectLst/>
                <a:latin typeface="Arial Nova Light" panose="020B0304020202020204" pitchFamily="34" charset="0"/>
                <a:ea typeface="Calibri" panose="020F0502020204030204" pitchFamily="34" charset="0"/>
                <a:cs typeface="Arial" panose="020B0604020202020204" pitchFamily="34" charset="0"/>
              </a:rPr>
            </a:br>
            <a:br>
              <a:rPr lang="nl-NL" sz="4400" b="1" spc="-10" dirty="0">
                <a:effectLst/>
                <a:latin typeface="Arial Nova Light" panose="020B0304020202020204" pitchFamily="34" charset="0"/>
                <a:ea typeface="Calibri" panose="020F0502020204030204" pitchFamily="34" charset="0"/>
                <a:cs typeface="Arial" panose="020B0604020202020204" pitchFamily="34" charset="0"/>
              </a:rPr>
            </a:br>
            <a:br>
              <a:rPr lang="nl-NL" sz="1800" dirty="0">
                <a:effectLst/>
                <a:latin typeface="Calibri" panose="020F0502020204030204" pitchFamily="34" charset="0"/>
                <a:ea typeface="Calibri" panose="020F0502020204030204" pitchFamily="34" charset="0"/>
              </a:rPr>
            </a:br>
            <a:endParaRPr lang="nl-NL" sz="2800" dirty="0"/>
          </a:p>
        </p:txBody>
      </p:sp>
      <p:sp>
        <p:nvSpPr>
          <p:cNvPr id="3" name="Tijdelijke aanduiding voor inhoud 2">
            <a:extLst>
              <a:ext uri="{FF2B5EF4-FFF2-40B4-BE49-F238E27FC236}">
                <a16:creationId xmlns:a16="http://schemas.microsoft.com/office/drawing/2014/main" id="{D54FE402-A5A1-CC43-B328-51A33D064533}"/>
              </a:ext>
            </a:extLst>
          </p:cNvPr>
          <p:cNvSpPr>
            <a:spLocks noGrp="1"/>
          </p:cNvSpPr>
          <p:nvPr>
            <p:ph idx="1"/>
          </p:nvPr>
        </p:nvSpPr>
        <p:spPr>
          <a:xfrm>
            <a:off x="964096" y="3498574"/>
            <a:ext cx="8309906" cy="3061252"/>
          </a:xfrm>
        </p:spPr>
        <p:txBody>
          <a:bodyPr>
            <a:normAutofit/>
          </a:bodyPr>
          <a:lstStyle/>
          <a:p>
            <a:pPr marL="0" indent="0">
              <a:lnSpc>
                <a:spcPct val="90000"/>
              </a:lnSpc>
              <a:buNone/>
            </a:pPr>
            <a:endParaRPr lang="nl-NL" dirty="0"/>
          </a:p>
          <a:p>
            <a:pPr marL="0" indent="0">
              <a:lnSpc>
                <a:spcPct val="90000"/>
              </a:lnSpc>
              <a:buNone/>
            </a:pPr>
            <a:endParaRPr lang="nl-NL" dirty="0"/>
          </a:p>
          <a:p>
            <a:pPr marL="0" indent="0">
              <a:lnSpc>
                <a:spcPct val="90000"/>
              </a:lnSpc>
              <a:buNone/>
            </a:pPr>
            <a:endParaRPr lang="nl-NL" dirty="0"/>
          </a:p>
          <a:p>
            <a:pPr marL="0" indent="0">
              <a:lnSpc>
                <a:spcPct val="90000"/>
              </a:lnSpc>
              <a:buNone/>
            </a:pPr>
            <a:endParaRPr lang="nl-NL" dirty="0"/>
          </a:p>
          <a:p>
            <a:pPr marL="0" indent="0">
              <a:lnSpc>
                <a:spcPct val="90000"/>
              </a:lnSpc>
              <a:buNone/>
            </a:pPr>
            <a:endParaRPr lang="nl-NL" dirty="0"/>
          </a:p>
          <a:p>
            <a:pPr marL="0" indent="0">
              <a:lnSpc>
                <a:spcPct val="90000"/>
              </a:lnSpc>
              <a:buNone/>
            </a:pPr>
            <a:endParaRPr lang="nl-NL" dirty="0"/>
          </a:p>
          <a:p>
            <a:pPr marL="0" indent="0">
              <a:lnSpc>
                <a:spcPct val="90000"/>
              </a:lnSpc>
              <a:buNone/>
            </a:pPr>
            <a:endParaRPr lang="nl-NL" sz="1800" dirty="0">
              <a:effectLst/>
              <a:latin typeface="Arial Nova Light" panose="020B0304020202020204" pitchFamily="34" charset="0"/>
              <a:ea typeface="Calibri" panose="020F0502020204030204" pitchFamily="34" charset="0"/>
              <a:cs typeface="Arial" panose="020B0604020202020204" pitchFamily="34" charset="0"/>
            </a:endParaRPr>
          </a:p>
          <a:p>
            <a:pPr marL="0" indent="0">
              <a:lnSpc>
                <a:spcPct val="90000"/>
              </a:lnSpc>
              <a:buNone/>
            </a:pPr>
            <a:r>
              <a:rPr lang="nl-NL" sz="1800" dirty="0">
                <a:effectLst/>
                <a:latin typeface="Arial Nova Light" panose="020B0304020202020204" pitchFamily="34" charset="0"/>
                <a:ea typeface="Calibri" panose="020F0502020204030204" pitchFamily="34" charset="0"/>
                <a:cs typeface="Arial" panose="020B0604020202020204" pitchFamily="34" charset="0"/>
              </a:rPr>
              <a:t>M. Verstraaten, februari 2025</a:t>
            </a:r>
            <a:endParaRPr lang="nl-NL" sz="1800" dirty="0">
              <a:effectLst/>
              <a:latin typeface="Calibri" panose="020F0502020204030204" pitchFamily="34" charset="0"/>
              <a:ea typeface="Calibri" panose="020F0502020204030204" pitchFamily="34" charset="0"/>
            </a:endParaRPr>
          </a:p>
          <a:p>
            <a:pPr marL="0" indent="0">
              <a:lnSpc>
                <a:spcPct val="90000"/>
              </a:lnSpc>
              <a:buNone/>
            </a:pPr>
            <a:endParaRPr lang="nl-NL" dirty="0"/>
          </a:p>
        </p:txBody>
      </p:sp>
    </p:spTree>
    <p:extLst>
      <p:ext uri="{BB962C8B-B14F-4D97-AF65-F5344CB8AC3E}">
        <p14:creationId xmlns:p14="http://schemas.microsoft.com/office/powerpoint/2010/main" val="70848132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8BFBA-A5D0-69C1-E7FB-D9CC64F0B742}"/>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C8697BA1-5C37-2A66-5E28-F6C51E54961B}"/>
              </a:ext>
            </a:extLst>
          </p:cNvPr>
          <p:cNvSpPr txBox="1"/>
          <p:nvPr/>
        </p:nvSpPr>
        <p:spPr>
          <a:xfrm>
            <a:off x="805070" y="636104"/>
            <a:ext cx="8666921" cy="3253391"/>
          </a:xfrm>
          <a:prstGeom prst="rect">
            <a:avLst/>
          </a:prstGeom>
          <a:noFill/>
        </p:spPr>
        <p:txBody>
          <a:bodyPr wrap="square">
            <a:spAutoFit/>
          </a:bodyPr>
          <a:lstStyle/>
          <a:p>
            <a:pPr lvl="0"/>
            <a:r>
              <a:rPr lang="nl-NL" sz="2000" b="1" dirty="0">
                <a:effectLst/>
                <a:latin typeface="Arial Nova Light" panose="020B0304020202020204" pitchFamily="34" charset="0"/>
                <a:ea typeface="Calibri" panose="020F0502020204030204" pitchFamily="34" charset="0"/>
                <a:cs typeface="Arial" panose="020B0604020202020204" pitchFamily="34" charset="0"/>
              </a:rPr>
              <a:t>Kevin van Lieshout </a:t>
            </a:r>
            <a:endParaRPr lang="nl-NL" sz="2000" b="1" dirty="0">
              <a:latin typeface="Arial Nova Light" panose="020B0304020202020204" pitchFamily="34" charset="0"/>
              <a:ea typeface="Calibri" panose="020F0502020204030204" pitchFamily="34" charset="0"/>
            </a:endParaRPr>
          </a:p>
          <a:p>
            <a:pPr lvl="0"/>
            <a:r>
              <a:rPr lang="nl-NL" sz="2000" dirty="0">
                <a:effectLst/>
                <a:latin typeface="Arial Nova Light" panose="020B0304020202020204" pitchFamily="34" charset="0"/>
                <a:ea typeface="Calibri" panose="020F0502020204030204" pitchFamily="34" charset="0"/>
                <a:cs typeface="Arial" panose="020B0604020202020204" pitchFamily="34" charset="0"/>
              </a:rPr>
              <a:t>Kevin is eigenaar van Houtvinding- Bouw &amp; Timmerwerken. Verteld praktische voorbeelden over circulaire toepassing van houtgebruik in zijn bedrijf. </a:t>
            </a:r>
          </a:p>
          <a:p>
            <a:pPr lvl="0"/>
            <a:r>
              <a:rPr lang="nl-NL" sz="2000" dirty="0">
                <a:latin typeface="Arial Nova Light" panose="020B0304020202020204" pitchFamily="34" charset="0"/>
                <a:ea typeface="Calibri" panose="020F0502020204030204" pitchFamily="34" charset="0"/>
                <a:cs typeface="Arial" panose="020B0604020202020204" pitchFamily="34" charset="0"/>
              </a:rPr>
              <a:t>Kevin van Lieshout is t</a:t>
            </a:r>
            <a:r>
              <a:rPr lang="nl-NL" sz="2000" dirty="0">
                <a:effectLst/>
                <a:latin typeface="Arial Nova Light" panose="020B0304020202020204" pitchFamily="34" charset="0"/>
                <a:ea typeface="Calibri" panose="020F0502020204030204" pitchFamily="34" charset="0"/>
                <a:cs typeface="Arial" panose="020B0604020202020204" pitchFamily="34" charset="0"/>
              </a:rPr>
              <a:t>evens oud-leerling </a:t>
            </a:r>
            <a:r>
              <a:rPr lang="nl-NL" sz="2000" dirty="0" err="1">
                <a:effectLst/>
                <a:latin typeface="Arial Nova Light" panose="020B0304020202020204" pitchFamily="34" charset="0"/>
                <a:ea typeface="Calibri" panose="020F0502020204030204" pitchFamily="34" charset="0"/>
                <a:cs typeface="Arial" panose="020B0604020202020204" pitchFamily="34" charset="0"/>
              </a:rPr>
              <a:t>bwi</a:t>
            </a:r>
            <a:r>
              <a:rPr lang="nl-NL" sz="2000" dirty="0">
                <a:latin typeface="Arial Nova Light" panose="020B0304020202020204" pitchFamily="34" charset="0"/>
                <a:ea typeface="Calibri" panose="020F0502020204030204" pitchFamily="34" charset="0"/>
                <a:cs typeface="Arial" panose="020B0604020202020204" pitchFamily="34" charset="0"/>
              </a:rPr>
              <a:t> Fioretti College.</a:t>
            </a:r>
            <a:r>
              <a:rPr lang="nl-NL" sz="2000" u="none" strike="noStrike" dirty="0">
                <a:effectLst/>
                <a:latin typeface="Arial Nova Light" panose="020B0304020202020204" pitchFamily="34" charset="0"/>
                <a:ea typeface="Calibri" panose="020F0502020204030204" pitchFamily="34" charset="0"/>
                <a:cs typeface="Arial" panose="020B0604020202020204" pitchFamily="34" charset="0"/>
              </a:rPr>
              <a:t> </a:t>
            </a:r>
            <a:endParaRPr lang="nl-NL" sz="2000" dirty="0">
              <a:effectLst/>
              <a:latin typeface="Arial Nova Light" panose="020B0304020202020204" pitchFamily="34" charset="0"/>
              <a:ea typeface="Calibri" panose="020F0502020204030204" pitchFamily="34" charset="0"/>
            </a:endParaRPr>
          </a:p>
          <a:p>
            <a:pPr indent="449580"/>
            <a:r>
              <a:rPr lang="nl-NL" sz="2000" u="none" strike="noStrike" dirty="0">
                <a:effectLst/>
                <a:latin typeface="Arial Nova Light" panose="020B0304020202020204" pitchFamily="34" charset="0"/>
                <a:ea typeface="Calibri" panose="020F0502020204030204" pitchFamily="34" charset="0"/>
                <a:cs typeface="Arial" panose="020B0604020202020204" pitchFamily="34" charset="0"/>
              </a:rPr>
              <a:t> </a:t>
            </a:r>
            <a:endParaRPr lang="nl-NL" sz="2000" dirty="0">
              <a:effectLst/>
              <a:latin typeface="Arial Nova Light" panose="020B0304020202020204" pitchFamily="34" charset="0"/>
              <a:ea typeface="Calibri" panose="020F0502020204030204" pitchFamily="34" charset="0"/>
            </a:endParaRPr>
          </a:p>
          <a:p>
            <a:pPr lvl="0">
              <a:lnSpc>
                <a:spcPct val="107000"/>
              </a:lnSpc>
            </a:pPr>
            <a:r>
              <a:rPr lang="nl-NL" sz="2000" b="1" u="none" strike="noStrike" dirty="0">
                <a:effectLst/>
                <a:latin typeface="Arial Nova Light" panose="020B0304020202020204" pitchFamily="34" charset="0"/>
                <a:ea typeface="Calibri" panose="020F0502020204030204" pitchFamily="34" charset="0"/>
                <a:cs typeface="Arial" panose="020B0604020202020204" pitchFamily="34" charset="0"/>
              </a:rPr>
              <a:t>Gert-Jan vd Ven, </a:t>
            </a:r>
            <a:r>
              <a:rPr lang="nl-NL" sz="2000" b="1" dirty="0">
                <a:effectLst/>
                <a:latin typeface="Arial Nova Light" panose="020B0304020202020204" pitchFamily="34" charset="0"/>
                <a:ea typeface="Calibri" panose="020F0502020204030204" pitchFamily="34" charset="0"/>
                <a:cs typeface="Arial" panose="020B0604020202020204" pitchFamily="34" charset="0"/>
              </a:rPr>
              <a:t>VGM-functionaris bij Bouwbedrijf v.d. Ven </a:t>
            </a:r>
            <a:endParaRPr lang="nl-NL" sz="2000" b="1" dirty="0">
              <a:latin typeface="Arial Nova Light" panose="020B0304020202020204" pitchFamily="34" charset="0"/>
              <a:ea typeface="Calibri" panose="020F0502020204030204" pitchFamily="34" charset="0"/>
              <a:cs typeface="Times New Roman" panose="02020603050405020304" pitchFamily="18" charset="0"/>
            </a:endParaRPr>
          </a:p>
          <a:p>
            <a:pPr lvl="0">
              <a:lnSpc>
                <a:spcPct val="107000"/>
              </a:lnSpc>
            </a:pPr>
            <a:r>
              <a:rPr lang="nl-NL" sz="2000" dirty="0">
                <a:effectLst/>
                <a:latin typeface="Arial Nova Light" panose="020B0304020202020204" pitchFamily="34" charset="0"/>
                <a:ea typeface="Calibri" panose="020F0502020204030204" pitchFamily="34" charset="0"/>
                <a:cs typeface="Arial" panose="020B0604020202020204" pitchFamily="34" charset="0"/>
              </a:rPr>
              <a:t>Gert-Jan is een VGM-functionaris die de werkgever bijstaat op het gebied van veiligheid, gezondheid en milieuaspecten binnen het bedrijf. VGM staat voor; veiligheid, gezondheid en milieu. </a:t>
            </a:r>
          </a:p>
          <a:p>
            <a:pPr lvl="0">
              <a:lnSpc>
                <a:spcPct val="107000"/>
              </a:lnSpc>
            </a:pPr>
            <a:r>
              <a:rPr lang="nl-NL" sz="2000" dirty="0">
                <a:effectLst/>
                <a:latin typeface="Arial Nova Light" panose="020B0304020202020204" pitchFamily="34" charset="0"/>
                <a:ea typeface="Calibri" panose="020F0502020204030204" pitchFamily="34" charset="0"/>
                <a:cs typeface="Arial" panose="020B0604020202020204" pitchFamily="34" charset="0"/>
              </a:rPr>
              <a:t>Het gaat hierbij om sociale duurzaamheid*</a:t>
            </a:r>
            <a:endParaRPr lang="nl-NL" sz="2000" dirty="0">
              <a:effectLst/>
              <a:latin typeface="Arial Nova Light" panose="020B0304020202020204" pitchFamily="34" charset="0"/>
              <a:ea typeface="Calibri" panose="020F0502020204030204" pitchFamily="34" charset="0"/>
              <a:cs typeface="Times New Roman" panose="02020603050405020304" pitchFamily="18" charset="0"/>
            </a:endParaRPr>
          </a:p>
        </p:txBody>
      </p:sp>
      <p:pic>
        <p:nvPicPr>
          <p:cNvPr id="5" name="Afbeelding 4" descr="Afbeelding met overdekt, persoon, kleding, stoel&#10;&#10;Door AI gegenereerde inhoud is mogelijk onjuist.">
            <a:extLst>
              <a:ext uri="{FF2B5EF4-FFF2-40B4-BE49-F238E27FC236}">
                <a16:creationId xmlns:a16="http://schemas.microsoft.com/office/drawing/2014/main" id="{33551849-B0D7-B840-1C90-F3D466A1637F}"/>
              </a:ext>
            </a:extLst>
          </p:cNvPr>
          <p:cNvPicPr>
            <a:picLocks noChangeAspect="1"/>
          </p:cNvPicPr>
          <p:nvPr/>
        </p:nvPicPr>
        <p:blipFill>
          <a:blip r:embed="rId2">
            <a:extLst>
              <a:ext uri="{28A0092B-C50C-407E-A947-70E740481C1C}">
                <a14:useLocalDpi xmlns:a14="http://schemas.microsoft.com/office/drawing/2010/main" val="0"/>
              </a:ext>
            </a:extLst>
          </a:blip>
          <a:srcRect l="7154" t="9937" r="14286" b="5471"/>
          <a:stretch/>
        </p:blipFill>
        <p:spPr>
          <a:xfrm>
            <a:off x="7115750" y="3306146"/>
            <a:ext cx="4712482" cy="33828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61568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243BA-B9B6-5DF9-E569-B89946E5A151}"/>
            </a:ext>
          </a:extLst>
        </p:cNvPr>
        <p:cNvGrpSpPr/>
        <p:nvPr/>
      </p:nvGrpSpPr>
      <p:grpSpPr>
        <a:xfrm>
          <a:off x="0" y="0"/>
          <a:ext cx="0" cy="0"/>
          <a:chOff x="0" y="0"/>
          <a:chExt cx="0" cy="0"/>
        </a:xfrm>
      </p:grpSpPr>
      <p:sp>
        <p:nvSpPr>
          <p:cNvPr id="5" name="Tekstvak 4">
            <a:extLst>
              <a:ext uri="{FF2B5EF4-FFF2-40B4-BE49-F238E27FC236}">
                <a16:creationId xmlns:a16="http://schemas.microsoft.com/office/drawing/2014/main" id="{58F13555-E02E-ED2F-0EDB-B35761AB8840}"/>
              </a:ext>
            </a:extLst>
          </p:cNvPr>
          <p:cNvSpPr txBox="1"/>
          <p:nvPr/>
        </p:nvSpPr>
        <p:spPr>
          <a:xfrm>
            <a:off x="685800" y="327991"/>
            <a:ext cx="9173817" cy="7097584"/>
          </a:xfrm>
          <a:prstGeom prst="rect">
            <a:avLst/>
          </a:prstGeom>
          <a:noFill/>
        </p:spPr>
        <p:txBody>
          <a:bodyPr wrap="square">
            <a:spAutoFit/>
          </a:bodyPr>
          <a:lstStyle/>
          <a:p>
            <a:pPr marL="342900" lvl="0" indent="-342900">
              <a:lnSpc>
                <a:spcPct val="107000"/>
              </a:lnSpc>
              <a:spcBef>
                <a:spcPts val="1200"/>
              </a:spcBef>
              <a:buFont typeface="+mj-lt"/>
              <a:buAutoNum type="arabicPeriod"/>
            </a:pPr>
            <a:r>
              <a:rPr lang="nl-NL" sz="2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Excursies</a:t>
            </a:r>
          </a:p>
          <a:p>
            <a:pPr>
              <a:lnSpc>
                <a:spcPct val="107000"/>
              </a:lnSpc>
              <a:spcAft>
                <a:spcPts val="800"/>
              </a:spcAft>
            </a:pPr>
            <a:r>
              <a:rPr lang="nl-NL" sz="1800" dirty="0">
                <a:effectLst/>
                <a:latin typeface="Arial Nova Light" panose="020B030402020202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lvl="0">
              <a:spcBef>
                <a:spcPts val="175"/>
              </a:spcBef>
              <a:buSzPts val="1200"/>
            </a:pPr>
            <a:r>
              <a:rPr lang="nl-NL" sz="1800" b="1" dirty="0">
                <a:effectLst/>
                <a:latin typeface="Arial Nova Light" panose="020B0304020202020204" pitchFamily="34" charset="0"/>
                <a:ea typeface="Arial Narrow" panose="020B0606020202030204" pitchFamily="34" charset="0"/>
                <a:cs typeface="Arial" panose="020B0604020202020204" pitchFamily="34" charset="0"/>
              </a:rPr>
              <a:t>Bezoek Barli Uden.</a:t>
            </a:r>
            <a:endParaRPr lang="nl-NL" b="1" dirty="0">
              <a:latin typeface="Arial Narrow" panose="020B0606020202030204" pitchFamily="34" charset="0"/>
              <a:ea typeface="Arial Narrow" panose="020B0606020202030204" pitchFamily="34" charset="0"/>
              <a:cs typeface="Arial" panose="020B0604020202020204" pitchFamily="34" charset="0"/>
            </a:endParaRPr>
          </a:p>
          <a:p>
            <a:pPr lvl="0">
              <a:spcBef>
                <a:spcPts val="175"/>
              </a:spcBef>
              <a:buSzPts val="1200"/>
            </a:pPr>
            <a:r>
              <a:rPr lang="nl-NL" sz="1800" dirty="0">
                <a:effectLst/>
                <a:latin typeface="Arial Nova Light" panose="020B0304020202020204" pitchFamily="34" charset="0"/>
                <a:ea typeface="Arial Narrow" panose="020B0606020202030204" pitchFamily="34" charset="0"/>
                <a:cs typeface="Arial" panose="020B0604020202020204" pitchFamily="34" charset="0"/>
              </a:rPr>
              <a:t>Barli</a:t>
            </a:r>
            <a:r>
              <a:rPr lang="nl-NL" sz="1800" spc="30"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is</a:t>
            </a:r>
            <a:r>
              <a:rPr lang="nl-NL" sz="1800" spc="35"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gespecialiseerd</a:t>
            </a:r>
            <a:r>
              <a:rPr lang="nl-NL" sz="1800" spc="25"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op</a:t>
            </a:r>
            <a:r>
              <a:rPr lang="nl-NL" sz="1800" spc="25"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het</a:t>
            </a:r>
            <a:r>
              <a:rPr lang="nl-NL" sz="1800" spc="40"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gebied</a:t>
            </a:r>
            <a:r>
              <a:rPr lang="nl-NL" sz="1800" spc="40"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van</a:t>
            </a:r>
            <a:r>
              <a:rPr lang="nl-NL" sz="1800" spc="30" dirty="0">
                <a:effectLst/>
                <a:latin typeface="Arial Nova Light" panose="020B0304020202020204" pitchFamily="34" charset="0"/>
                <a:ea typeface="Arial Narrow" panose="020B0606020202030204" pitchFamily="34" charset="0"/>
                <a:cs typeface="Arial" panose="020B0604020202020204" pitchFamily="34" charset="0"/>
              </a:rPr>
              <a:t> houten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prefab</a:t>
            </a:r>
            <a:r>
              <a:rPr lang="nl-NL" sz="1800" spc="35"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modulaire</a:t>
            </a:r>
            <a:r>
              <a:rPr lang="nl-NL" sz="1800" spc="40" dirty="0">
                <a:effectLst/>
                <a:latin typeface="Arial Nova Light" panose="020B0304020202020204" pitchFamily="34" charset="0"/>
                <a:ea typeface="Arial Narrow" panose="020B0606020202030204" pitchFamily="34" charset="0"/>
                <a:cs typeface="Arial" panose="020B0604020202020204" pitchFamily="34" charset="0"/>
              </a:rPr>
              <a:t> </a:t>
            </a:r>
            <a:r>
              <a:rPr lang="nl-NL" sz="1800" dirty="0">
                <a:effectLst/>
                <a:latin typeface="Arial Nova Light" panose="020B0304020202020204" pitchFamily="34" charset="0"/>
                <a:ea typeface="Arial Narrow" panose="020B0606020202030204" pitchFamily="34" charset="0"/>
                <a:cs typeface="Arial" panose="020B0604020202020204" pitchFamily="34" charset="0"/>
              </a:rPr>
              <a:t>bouwsystemen.</a:t>
            </a:r>
            <a:r>
              <a:rPr lang="nl-NL" sz="1800" spc="35" dirty="0">
                <a:effectLst/>
                <a:latin typeface="Arial Nova Light" panose="020B0304020202020204" pitchFamily="34" charset="0"/>
                <a:ea typeface="Arial Narrow" panose="020B0606020202030204" pitchFamily="34" charset="0"/>
                <a:cs typeface="Arial" panose="020B0604020202020204" pitchFamily="34" charset="0"/>
              </a:rPr>
              <a:t> </a:t>
            </a:r>
            <a:endParaRPr lang="nl-NL" sz="1800" dirty="0">
              <a:effectLst/>
              <a:latin typeface="Calibri" panose="020F0502020204030204" pitchFamily="34" charset="0"/>
              <a:ea typeface="Calibri" panose="020F0502020204030204" pitchFamily="34" charset="0"/>
            </a:endParaRPr>
          </a:p>
          <a:p>
            <a:pPr marL="457200"/>
            <a:r>
              <a:rPr lang="nl-NL" sz="1800" dirty="0">
                <a:effectLst/>
                <a:latin typeface="Arial Nova Light" panose="020B0304020202020204" pitchFamily="34" charset="0"/>
                <a:ea typeface="Calibri" panose="020F0502020204030204" pitchFamily="34" charset="0"/>
                <a:cs typeface="Arial" panose="020B0604020202020204" pitchFamily="34" charset="0"/>
              </a:rPr>
              <a:t> </a:t>
            </a:r>
            <a:endParaRPr lang="nl-NL" sz="1800" dirty="0">
              <a:effectLst/>
              <a:latin typeface="Calibri" panose="020F0502020204030204" pitchFamily="34" charset="0"/>
              <a:ea typeface="Calibri" panose="020F0502020204030204" pitchFamily="34" charset="0"/>
            </a:endParaRPr>
          </a:p>
          <a:p>
            <a:pPr lvl="0">
              <a:buSzPts val="1200"/>
            </a:pPr>
            <a:r>
              <a:rPr lang="nl-NL" sz="1800" b="1" dirty="0">
                <a:effectLst/>
                <a:latin typeface="Arial Nova Light" panose="020B0304020202020204" pitchFamily="34" charset="0"/>
                <a:ea typeface="Calibri" panose="020F0502020204030204" pitchFamily="34" charset="0"/>
                <a:cs typeface="Arial" panose="020B0604020202020204" pitchFamily="34" charset="0"/>
              </a:rPr>
              <a:t>Bezoek Herso Loosbroek.</a:t>
            </a:r>
            <a:endParaRPr lang="nl-NL" b="1" dirty="0">
              <a:latin typeface="Calibri" panose="020F0502020204030204" pitchFamily="34" charset="0"/>
              <a:ea typeface="Calibri" panose="020F0502020204030204" pitchFamily="34" charset="0"/>
              <a:cs typeface="Arial" panose="020B0604020202020204" pitchFamily="34" charset="0"/>
            </a:endParaRPr>
          </a:p>
          <a:p>
            <a:pPr lvl="0">
              <a:buSzPts val="1200"/>
            </a:pPr>
            <a:r>
              <a:rPr lang="nl-NL" sz="1800" dirty="0">
                <a:effectLst/>
                <a:latin typeface="Arial Nova Light" panose="020B0304020202020204" pitchFamily="34" charset="0"/>
                <a:ea typeface="Calibri" panose="020F0502020204030204" pitchFamily="34" charset="0"/>
                <a:cs typeface="Arial" panose="020B0604020202020204" pitchFamily="34" charset="0"/>
              </a:rPr>
              <a:t>No waste. Herso staat voor eindeloos (her)gebruik. Voor unieke producten met een lage footprint. Vanuit de gedachte dat hout nooit afval kan zijn, maken zij circulaire vloeren, meubels en interieurs.</a:t>
            </a:r>
            <a:endParaRPr lang="nl-NL" sz="1800" dirty="0">
              <a:effectLst/>
              <a:latin typeface="Calibri" panose="020F0502020204030204" pitchFamily="34" charset="0"/>
              <a:ea typeface="Calibri" panose="020F0502020204030204" pitchFamily="34" charset="0"/>
            </a:endParaRPr>
          </a:p>
          <a:p>
            <a:pPr marL="457200"/>
            <a:r>
              <a:rPr lang="nl-NL" sz="1800" u="none" strike="noStrike" dirty="0">
                <a:solidFill>
                  <a:srgbClr val="0000FF"/>
                </a:solidFill>
                <a:effectLst/>
                <a:latin typeface="Arial Nova Light" panose="020B0304020202020204" pitchFamily="34" charset="0"/>
                <a:ea typeface="Calibri" panose="020F0502020204030204" pitchFamily="34" charset="0"/>
                <a:cs typeface="Arial" panose="020B0604020202020204" pitchFamily="34" charset="0"/>
              </a:rPr>
              <a:t> </a:t>
            </a:r>
            <a:endParaRPr lang="nl-NL" sz="1800" dirty="0">
              <a:effectLst/>
              <a:latin typeface="Calibri" panose="020F0502020204030204" pitchFamily="34" charset="0"/>
              <a:ea typeface="Calibri" panose="020F0502020204030204" pitchFamily="34" charset="0"/>
            </a:endParaRPr>
          </a:p>
          <a:p>
            <a:pPr lvl="0" algn="just">
              <a:buSzPts val="1200"/>
            </a:pPr>
            <a:r>
              <a:rPr lang="nl-NL" sz="1800" b="1" dirty="0">
                <a:effectLst/>
                <a:latin typeface="Arial Nova Light" panose="020B0304020202020204" pitchFamily="34" charset="0"/>
                <a:ea typeface="Calibri" panose="020F0502020204030204" pitchFamily="34" charset="0"/>
                <a:cs typeface="Arial" panose="020B0604020202020204" pitchFamily="34" charset="0"/>
              </a:rPr>
              <a:t>Bezoek </a:t>
            </a:r>
            <a:r>
              <a:rPr lang="nl-NL" sz="1800" b="1" dirty="0" err="1">
                <a:effectLst/>
                <a:latin typeface="Arial Nova Light" panose="020B0304020202020204" pitchFamily="34" charset="0"/>
                <a:ea typeface="Calibri" panose="020F0502020204030204" pitchFamily="34" charset="0"/>
                <a:cs typeface="Arial" panose="020B0604020202020204" pitchFamily="34" charset="0"/>
              </a:rPr>
              <a:t>Minitopia</a:t>
            </a:r>
            <a:r>
              <a:rPr lang="nl-NL" sz="1800" b="1" dirty="0">
                <a:effectLst/>
                <a:latin typeface="Arial Nova Light" panose="020B0304020202020204" pitchFamily="34" charset="0"/>
                <a:ea typeface="Calibri" panose="020F0502020204030204" pitchFamily="34" charset="0"/>
                <a:cs typeface="Arial" panose="020B0604020202020204" pitchFamily="34" charset="0"/>
              </a:rPr>
              <a:t> ’s-Hertogenbosch. </a:t>
            </a:r>
            <a:endParaRPr lang="nl-NL" b="1" dirty="0">
              <a:latin typeface="Calibri" panose="020F0502020204030204" pitchFamily="34" charset="0"/>
              <a:ea typeface="Calibri" panose="020F0502020204030204" pitchFamily="34" charset="0"/>
              <a:cs typeface="Arial" panose="020B0604020202020204" pitchFamily="34" charset="0"/>
            </a:endParaRPr>
          </a:p>
          <a:p>
            <a:pPr lvl="0" algn="just">
              <a:buSzPts val="1200"/>
            </a:pPr>
            <a:r>
              <a:rPr lang="nl-NL" sz="1800" dirty="0">
                <a:effectLst/>
                <a:latin typeface="Arial Nova Light" panose="020B0304020202020204" pitchFamily="34" charset="0"/>
                <a:ea typeface="Calibri" panose="020F0502020204030204" pitchFamily="34" charset="0"/>
                <a:cs typeface="Arial" panose="020B0604020202020204" pitchFamily="34" charset="0"/>
              </a:rPr>
              <a:t>Op een wild begroeid terrein, in een buurt net buiten de stad </a:t>
            </a:r>
            <a:r>
              <a:rPr lang="nl-NL" dirty="0">
                <a:latin typeface="Arial Nova Light" panose="020B0304020202020204" pitchFamily="34" charset="0"/>
                <a:ea typeface="Calibri" panose="020F0502020204030204" pitchFamily="34" charset="0"/>
                <a:cs typeface="Arial" panose="020B0604020202020204" pitchFamily="34" charset="0"/>
              </a:rPr>
              <a:t>staan T</a:t>
            </a:r>
            <a:r>
              <a:rPr lang="nl-NL" sz="1800" dirty="0">
                <a:effectLst/>
                <a:latin typeface="Arial Nova Light" panose="020B0304020202020204" pitchFamily="34" charset="0"/>
                <a:ea typeface="Calibri" panose="020F0502020204030204" pitchFamily="34" charset="0"/>
                <a:cs typeface="Arial" panose="020B0604020202020204" pitchFamily="34" charset="0"/>
              </a:rPr>
              <a:t>iny-</a:t>
            </a:r>
            <a:r>
              <a:rPr lang="nl-NL" sz="1800" dirty="0" err="1">
                <a:effectLst/>
                <a:latin typeface="Arial Nova Light" panose="020B0304020202020204" pitchFamily="34" charset="0"/>
                <a:ea typeface="Calibri" panose="020F0502020204030204" pitchFamily="34" charset="0"/>
                <a:cs typeface="Arial" panose="020B0604020202020204" pitchFamily="34" charset="0"/>
              </a:rPr>
              <a:t>houses</a:t>
            </a:r>
            <a:r>
              <a:rPr lang="nl-NL" sz="1800" dirty="0">
                <a:effectLst/>
                <a:latin typeface="Arial Nova Light" panose="020B0304020202020204" pitchFamily="34" charset="0"/>
                <a:ea typeface="Calibri" panose="020F0502020204030204" pitchFamily="34" charset="0"/>
                <a:cs typeface="Arial" panose="020B0604020202020204" pitchFamily="34" charset="0"/>
              </a:rPr>
              <a:t> en </a:t>
            </a:r>
          </a:p>
          <a:p>
            <a:pPr lvl="0" algn="just">
              <a:buSzPts val="1200"/>
            </a:pPr>
            <a:r>
              <a:rPr lang="nl-NL" sz="1800" dirty="0">
                <a:effectLst/>
                <a:latin typeface="Arial Nova Light" panose="020B0304020202020204" pitchFamily="34" charset="0"/>
                <a:ea typeface="Calibri" panose="020F0502020204030204" pitchFamily="34" charset="0"/>
                <a:cs typeface="Arial" panose="020B0604020202020204" pitchFamily="34" charset="0"/>
              </a:rPr>
              <a:t>bouwen bewoners hun eigen circulaire woning.</a:t>
            </a:r>
            <a:endParaRPr lang="nl-NL" sz="1800" dirty="0">
              <a:effectLst/>
              <a:latin typeface="Calibri" panose="020F0502020204030204" pitchFamily="34" charset="0"/>
              <a:ea typeface="Calibri" panose="020F0502020204030204" pitchFamily="34" charset="0"/>
            </a:endParaRPr>
          </a:p>
          <a:p>
            <a:pPr marL="457200"/>
            <a:r>
              <a:rPr lang="nl-NL" sz="1800" u="none" strike="noStrike" dirty="0">
                <a:solidFill>
                  <a:srgbClr val="0000FF"/>
                </a:solidFill>
                <a:effectLst/>
                <a:latin typeface="Arial Nova Light" panose="020B0304020202020204" pitchFamily="34" charset="0"/>
                <a:ea typeface="Calibri" panose="020F0502020204030204" pitchFamily="34" charset="0"/>
                <a:cs typeface="Arial" panose="020B0604020202020204" pitchFamily="34" charset="0"/>
              </a:rPr>
              <a:t> </a:t>
            </a:r>
            <a:endParaRPr lang="nl-NL" sz="1800" dirty="0">
              <a:effectLst/>
              <a:latin typeface="Calibri" panose="020F0502020204030204" pitchFamily="34" charset="0"/>
              <a:ea typeface="Calibri" panose="020F0502020204030204" pitchFamily="34" charset="0"/>
            </a:endParaRPr>
          </a:p>
          <a:p>
            <a:pPr lvl="0" algn="just">
              <a:buSzPts val="1200"/>
            </a:pPr>
            <a:r>
              <a:rPr lang="nl-NL" sz="1800" b="1" dirty="0">
                <a:effectLst/>
                <a:latin typeface="Arial Nova Light" panose="020B0304020202020204" pitchFamily="34" charset="0"/>
                <a:ea typeface="Calibri" panose="020F0502020204030204" pitchFamily="34" charset="0"/>
                <a:cs typeface="Arial" panose="020B0604020202020204" pitchFamily="34" charset="0"/>
              </a:rPr>
              <a:t>Bezoek </a:t>
            </a:r>
            <a:r>
              <a:rPr lang="nl-NL" sz="1800" b="1" dirty="0" err="1">
                <a:effectLst/>
                <a:latin typeface="Arial Nova Light" panose="020B0304020202020204" pitchFamily="34" charset="0"/>
                <a:ea typeface="Calibri" panose="020F0502020204030204" pitchFamily="34" charset="0"/>
                <a:cs typeface="Arial" panose="020B0604020202020204" pitchFamily="34" charset="0"/>
              </a:rPr>
              <a:t>Ecomobiel</a:t>
            </a:r>
            <a:r>
              <a:rPr lang="nl-NL" sz="1800" b="1" dirty="0">
                <a:effectLst/>
                <a:latin typeface="Arial Nova Light" panose="020B0304020202020204" pitchFamily="34" charset="0"/>
                <a:ea typeface="Calibri" panose="020F0502020204030204" pitchFamily="34" charset="0"/>
                <a:cs typeface="Arial" panose="020B0604020202020204" pitchFamily="34" charset="0"/>
              </a:rPr>
              <a:t> Meierijstad. </a:t>
            </a:r>
          </a:p>
          <a:p>
            <a:pPr lvl="0" algn="just">
              <a:buSzPts val="1200"/>
            </a:pPr>
            <a:r>
              <a:rPr lang="nl-NL" sz="1800" dirty="0">
                <a:effectLst/>
                <a:latin typeface="Arial Nova Light" panose="020B0304020202020204" pitchFamily="34" charset="0"/>
                <a:ea typeface="Calibri" panose="020F0502020204030204" pitchFamily="34" charset="0"/>
                <a:cs typeface="Arial" panose="020B0604020202020204" pitchFamily="34" charset="0"/>
              </a:rPr>
              <a:t>De </a:t>
            </a:r>
            <a:r>
              <a:rPr lang="nl-NL" sz="1800" dirty="0" err="1">
                <a:effectLst/>
                <a:latin typeface="Arial Nova Light" panose="020B0304020202020204" pitchFamily="34" charset="0"/>
                <a:ea typeface="Calibri" panose="020F0502020204030204" pitchFamily="34" charset="0"/>
                <a:cs typeface="Arial" panose="020B0604020202020204" pitchFamily="34" charset="0"/>
              </a:rPr>
              <a:t>Ecomobiel</a:t>
            </a:r>
            <a:r>
              <a:rPr lang="nl-NL" sz="1800" dirty="0">
                <a:effectLst/>
                <a:latin typeface="Arial Nova Light" panose="020B0304020202020204" pitchFamily="34" charset="0"/>
                <a:ea typeface="Calibri" panose="020F0502020204030204" pitchFamily="34" charset="0"/>
                <a:cs typeface="Arial" panose="020B0604020202020204" pitchFamily="34" charset="0"/>
              </a:rPr>
              <a:t> is een verrijdbaar en duurzaam Tiny-house en is bedoeld voor educatieve doeleinden.   </a:t>
            </a:r>
            <a:endParaRPr lang="nl-NL" dirty="0">
              <a:latin typeface="Calibri" panose="020F0502020204030204" pitchFamily="34" charset="0"/>
              <a:ea typeface="Calibri" panose="020F0502020204030204" pitchFamily="34" charset="0"/>
              <a:cs typeface="Arial" panose="020B0604020202020204" pitchFamily="34" charset="0"/>
            </a:endParaRPr>
          </a:p>
          <a:p>
            <a:pPr marL="457200" algn="just"/>
            <a:endParaRPr lang="nl-NL" sz="1800" dirty="0">
              <a:effectLst/>
              <a:latin typeface="Calibri" panose="020F0502020204030204" pitchFamily="34" charset="0"/>
              <a:ea typeface="Calibri" panose="020F0502020204030204" pitchFamily="34" charset="0"/>
              <a:cs typeface="Arial" panose="020B0604020202020204" pitchFamily="34" charset="0"/>
            </a:endParaRPr>
          </a:p>
          <a:p>
            <a:pPr lvl="0">
              <a:buSzPts val="1200"/>
            </a:pPr>
            <a:r>
              <a:rPr lang="nl-NL" sz="1800" b="1" dirty="0">
                <a:effectLst/>
                <a:latin typeface="Arial Nova Light" panose="020B0304020202020204" pitchFamily="34" charset="0"/>
                <a:ea typeface="Calibri" panose="020F0502020204030204" pitchFamily="34" charset="0"/>
                <a:cs typeface="Arial" panose="020B0604020202020204" pitchFamily="34" charset="0"/>
              </a:rPr>
              <a:t>Internationaal uitwisselingsprogramma (Erasmus+ Project) </a:t>
            </a:r>
            <a:endParaRPr lang="nl-NL" b="1" dirty="0">
              <a:latin typeface="Calibri" panose="020F0502020204030204" pitchFamily="34" charset="0"/>
              <a:ea typeface="Calibri" panose="020F0502020204030204" pitchFamily="34" charset="0"/>
              <a:cs typeface="Arial" panose="020B0604020202020204" pitchFamily="34" charset="0"/>
            </a:endParaRPr>
          </a:p>
          <a:p>
            <a:pPr lvl="0">
              <a:buSzPts val="1200"/>
            </a:pPr>
            <a:r>
              <a:rPr lang="nl-NL" sz="1800" dirty="0">
                <a:effectLst/>
                <a:latin typeface="Arial Nova Light" panose="020B0304020202020204" pitchFamily="34" charset="0"/>
                <a:ea typeface="Calibri" panose="020F0502020204030204" pitchFamily="34" charset="0"/>
                <a:cs typeface="Arial" panose="020B0604020202020204" pitchFamily="34" charset="0"/>
              </a:rPr>
              <a:t>BWI-leerlingen leerjaar 4 samen met Noorse bouwstudenten, samen ontwerpen en werken aan een </a:t>
            </a:r>
            <a:r>
              <a:rPr lang="nl-NL" sz="1800" dirty="0" err="1">
                <a:effectLst/>
                <a:latin typeface="Arial Nova Light" panose="020B0304020202020204" pitchFamily="34" charset="0"/>
                <a:ea typeface="Calibri" panose="020F0502020204030204" pitchFamily="34" charset="0"/>
                <a:cs typeface="Arial" panose="020B0604020202020204" pitchFamily="34" charset="0"/>
              </a:rPr>
              <a:t>tiny</a:t>
            </a:r>
            <a:r>
              <a:rPr lang="nl-NL" sz="1800" dirty="0">
                <a:effectLst/>
                <a:latin typeface="Arial Nova Light" panose="020B0304020202020204" pitchFamily="34" charset="0"/>
                <a:ea typeface="Calibri" panose="020F0502020204030204" pitchFamily="34" charset="0"/>
                <a:cs typeface="Arial" panose="020B0604020202020204" pitchFamily="34" charset="0"/>
              </a:rPr>
              <a:t> house en bezoeken verschillende duurzame bedrijven/instellingen.</a:t>
            </a:r>
            <a:endParaRPr lang="nl-NL" sz="1800" dirty="0">
              <a:effectLst/>
              <a:latin typeface="Calibri" panose="020F0502020204030204" pitchFamily="34" charset="0"/>
              <a:ea typeface="Calibri" panose="020F0502020204030204" pitchFamily="34" charset="0"/>
            </a:endParaRPr>
          </a:p>
          <a:p>
            <a:pPr marL="457200" algn="just"/>
            <a:endParaRPr lang="nl-NL" dirty="0">
              <a:latin typeface="Calibri" panose="020F0502020204030204" pitchFamily="34" charset="0"/>
              <a:ea typeface="Calibri" panose="020F0502020204030204" pitchFamily="34" charset="0"/>
              <a:cs typeface="Arial" panose="020B0604020202020204" pitchFamily="34" charset="0"/>
            </a:endParaRPr>
          </a:p>
          <a:p>
            <a:pPr marL="457200" algn="just"/>
            <a:endParaRPr lang="nl-NL" sz="1800" dirty="0">
              <a:effectLst/>
              <a:latin typeface="Calibri" panose="020F0502020204030204" pitchFamily="34" charset="0"/>
              <a:ea typeface="Calibri" panose="020F0502020204030204" pitchFamily="34" charset="0"/>
              <a:cs typeface="Arial" panose="020B0604020202020204" pitchFamily="34" charset="0"/>
            </a:endParaRPr>
          </a:p>
          <a:p>
            <a:pPr marL="457200" algn="just"/>
            <a:endParaRPr lang="nl-NL"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74070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120C1-1D06-E0B0-7454-663105ED4446}"/>
            </a:ext>
          </a:extLst>
        </p:cNvPr>
        <p:cNvGrpSpPr/>
        <p:nvPr/>
      </p:nvGrpSpPr>
      <p:grpSpPr>
        <a:xfrm>
          <a:off x="0" y="0"/>
          <a:ext cx="0" cy="0"/>
          <a:chOff x="0" y="0"/>
          <a:chExt cx="0" cy="0"/>
        </a:xfrm>
      </p:grpSpPr>
      <p:pic>
        <p:nvPicPr>
          <p:cNvPr id="3" name="Afbeelding 2" descr="Afbeelding met tekst, Weergave-apparaat, media, scherm&#10;&#10;Door AI gegenereerde inhoud is mogelijk onjuist.">
            <a:extLst>
              <a:ext uri="{FF2B5EF4-FFF2-40B4-BE49-F238E27FC236}">
                <a16:creationId xmlns:a16="http://schemas.microsoft.com/office/drawing/2014/main" id="{0D7C0DFA-7FC9-19D1-4714-57A0C2E59455}"/>
              </a:ext>
            </a:extLst>
          </p:cNvPr>
          <p:cNvPicPr>
            <a:picLocks noChangeAspect="1"/>
          </p:cNvPicPr>
          <p:nvPr/>
        </p:nvPicPr>
        <p:blipFill>
          <a:blip r:embed="rId2">
            <a:extLst>
              <a:ext uri="{28A0092B-C50C-407E-A947-70E740481C1C}">
                <a14:useLocalDpi xmlns:a14="http://schemas.microsoft.com/office/drawing/2010/main" val="0"/>
              </a:ext>
            </a:extLst>
          </a:blip>
          <a:srcRect l="9614" t="12250" r="11498" b="12472"/>
          <a:stretch/>
        </p:blipFill>
        <p:spPr>
          <a:xfrm>
            <a:off x="337930" y="288235"/>
            <a:ext cx="4536713" cy="28823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fbeelding 4">
            <a:extLst>
              <a:ext uri="{FF2B5EF4-FFF2-40B4-BE49-F238E27FC236}">
                <a16:creationId xmlns:a16="http://schemas.microsoft.com/office/drawing/2014/main" id="{763433EE-C0AA-9497-BC0D-88A47117627A}"/>
              </a:ext>
            </a:extLst>
          </p:cNvPr>
          <p:cNvPicPr>
            <a:picLocks noChangeAspect="1"/>
          </p:cNvPicPr>
          <p:nvPr/>
        </p:nvPicPr>
        <p:blipFill>
          <a:blip r:embed="rId3">
            <a:extLst>
              <a:ext uri="{28A0092B-C50C-407E-A947-70E740481C1C}">
                <a14:useLocalDpi xmlns:a14="http://schemas.microsoft.com/office/drawing/2010/main" val="0"/>
              </a:ext>
            </a:extLst>
          </a:blip>
          <a:srcRect l="12839" b="7882"/>
          <a:stretch/>
        </p:blipFill>
        <p:spPr>
          <a:xfrm>
            <a:off x="1143000" y="2935653"/>
            <a:ext cx="4831182" cy="3399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fbeelding 6" descr="Afbeelding met tekst, schermopname, hemel, huis&#10;&#10;Door AI gegenereerde inhoud is mogelijk onjuist.">
            <a:extLst>
              <a:ext uri="{FF2B5EF4-FFF2-40B4-BE49-F238E27FC236}">
                <a16:creationId xmlns:a16="http://schemas.microsoft.com/office/drawing/2014/main" id="{C334F277-8AD1-BD19-610D-C1FDF829B0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3589" y="288235"/>
            <a:ext cx="6550169" cy="30275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Afbeelding 8" descr="Afbeelding met buitenshuis, hemel, raam, gebouw&#10;&#10;Door AI gegenereerde inhoud is mogelijk onjuist.">
            <a:extLst>
              <a:ext uri="{FF2B5EF4-FFF2-40B4-BE49-F238E27FC236}">
                <a16:creationId xmlns:a16="http://schemas.microsoft.com/office/drawing/2014/main" id="{7D595022-01DC-A810-731E-EBDE680A35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6041525" y="3453955"/>
            <a:ext cx="3885059" cy="25900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4795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904D9-6237-DF83-553E-DDCC6B7AF34B}"/>
            </a:ext>
          </a:extLst>
        </p:cNvPr>
        <p:cNvGrpSpPr/>
        <p:nvPr/>
      </p:nvGrpSpPr>
      <p:grpSpPr>
        <a:xfrm>
          <a:off x="0" y="0"/>
          <a:ext cx="0" cy="0"/>
          <a:chOff x="0" y="0"/>
          <a:chExt cx="0" cy="0"/>
        </a:xfrm>
      </p:grpSpPr>
      <p:pic>
        <p:nvPicPr>
          <p:cNvPr id="3" name="Afbeelding 2" descr="Afbeelding met hardhout, timmerhout, triplex, bruin&#10;&#10;Door AI gegenereerde inhoud is mogelijk onjuist.">
            <a:extLst>
              <a:ext uri="{FF2B5EF4-FFF2-40B4-BE49-F238E27FC236}">
                <a16:creationId xmlns:a16="http://schemas.microsoft.com/office/drawing/2014/main" id="{2EFF1104-2317-31DC-7914-043F804A059F}"/>
              </a:ext>
            </a:extLst>
          </p:cNvPr>
          <p:cNvPicPr>
            <a:picLocks noChangeAspect="1"/>
          </p:cNvPicPr>
          <p:nvPr/>
        </p:nvPicPr>
        <p:blipFill>
          <a:blip r:embed="rId2">
            <a:extLst>
              <a:ext uri="{28A0092B-C50C-407E-A947-70E740481C1C}">
                <a14:useLocalDpi xmlns:a14="http://schemas.microsoft.com/office/drawing/2010/main" val="0"/>
              </a:ext>
            </a:extLst>
          </a:blip>
          <a:srcRect l="16812" t="5232"/>
          <a:stretch/>
        </p:blipFill>
        <p:spPr>
          <a:xfrm rot="1388079">
            <a:off x="4757533" y="344207"/>
            <a:ext cx="5705061" cy="43271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fbeelding 4" descr="Afbeelding met kleding, persoon, schoeisel, Menselijk gezicht&#10;&#10;Door AI gegenereerde inhoud is mogelijk onjuist.">
            <a:extLst>
              <a:ext uri="{FF2B5EF4-FFF2-40B4-BE49-F238E27FC236}">
                <a16:creationId xmlns:a16="http://schemas.microsoft.com/office/drawing/2014/main" id="{14101E7D-C6EE-B1D3-0902-DC39E0DF59D1}"/>
              </a:ext>
            </a:extLst>
          </p:cNvPr>
          <p:cNvPicPr>
            <a:picLocks noChangeAspect="1"/>
          </p:cNvPicPr>
          <p:nvPr/>
        </p:nvPicPr>
        <p:blipFill>
          <a:blip r:embed="rId3">
            <a:extLst>
              <a:ext uri="{28A0092B-C50C-407E-A947-70E740481C1C}">
                <a14:useLocalDpi xmlns:a14="http://schemas.microsoft.com/office/drawing/2010/main" val="0"/>
              </a:ext>
            </a:extLst>
          </a:blip>
          <a:srcRect t="1552" r="9150"/>
          <a:stretch/>
        </p:blipFill>
        <p:spPr>
          <a:xfrm rot="5400000">
            <a:off x="-177250" y="1154598"/>
            <a:ext cx="5526159" cy="39922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Afbeelding 1">
            <a:extLst>
              <a:ext uri="{FF2B5EF4-FFF2-40B4-BE49-F238E27FC236}">
                <a16:creationId xmlns:a16="http://schemas.microsoft.com/office/drawing/2014/main" id="{6EC00174-01FF-8E79-EFCE-C1A0D04AAA8E}"/>
              </a:ext>
            </a:extLst>
          </p:cNvPr>
          <p:cNvPicPr>
            <a:picLocks noChangeAspect="1"/>
          </p:cNvPicPr>
          <p:nvPr/>
        </p:nvPicPr>
        <p:blipFill>
          <a:blip r:embed="rId4"/>
          <a:stretch>
            <a:fillRect/>
          </a:stretch>
        </p:blipFill>
        <p:spPr>
          <a:xfrm>
            <a:off x="7957516" y="4763382"/>
            <a:ext cx="3333750" cy="13716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1474853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3D709-E16D-2051-CCEE-65F738083DF8}"/>
            </a:ext>
          </a:extLst>
        </p:cNvPr>
        <p:cNvGrpSpPr/>
        <p:nvPr/>
      </p:nvGrpSpPr>
      <p:grpSpPr>
        <a:xfrm>
          <a:off x="0" y="0"/>
          <a:ext cx="0" cy="0"/>
          <a:chOff x="0" y="0"/>
          <a:chExt cx="0" cy="0"/>
        </a:xfrm>
      </p:grpSpPr>
      <p:pic>
        <p:nvPicPr>
          <p:cNvPr id="5" name="Afbeelding 4" descr="Afbeelding met buitenshuis, hemel, gebouw, plant&#10;&#10;Door AI gegenereerde inhoud is mogelijk onjuist.">
            <a:extLst>
              <a:ext uri="{FF2B5EF4-FFF2-40B4-BE49-F238E27FC236}">
                <a16:creationId xmlns:a16="http://schemas.microsoft.com/office/drawing/2014/main" id="{6AAA7F59-8950-D932-014D-E969232316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456" y="337931"/>
            <a:ext cx="5695122" cy="37967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fbeelding 6" descr="Afbeelding met buitenshuis, boom, hemel, plant&#10;&#10;Door AI gegenereerde inhoud is mogelijk onjuist.">
            <a:extLst>
              <a:ext uri="{FF2B5EF4-FFF2-40B4-BE49-F238E27FC236}">
                <a16:creationId xmlns:a16="http://schemas.microsoft.com/office/drawing/2014/main" id="{D0E180CC-BB89-4729-DF7F-FAF79C000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4613" y="3063461"/>
            <a:ext cx="5290931" cy="3527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Afbeelding 8" descr="Afbeelding met hemel, buitenshuis, kleding, persoon&#10;&#10;Door AI gegenereerde inhoud is mogelijk onjuist.">
            <a:extLst>
              <a:ext uri="{FF2B5EF4-FFF2-40B4-BE49-F238E27FC236}">
                <a16:creationId xmlns:a16="http://schemas.microsoft.com/office/drawing/2014/main" id="{9E5A4D91-F410-AE60-F21D-2FAE896B69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685342">
            <a:off x="2594112" y="3226905"/>
            <a:ext cx="4800599"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97559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B0AB-54DA-D9B3-1726-10B4797F71F1}"/>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0CDCD40E-FBED-2420-CCE5-AE4DCA9630AC}"/>
              </a:ext>
            </a:extLst>
          </p:cNvPr>
          <p:cNvPicPr>
            <a:picLocks noChangeAspect="1"/>
          </p:cNvPicPr>
          <p:nvPr/>
        </p:nvPicPr>
        <p:blipFill>
          <a:blip r:embed="rId2"/>
          <a:stretch>
            <a:fillRect/>
          </a:stretch>
        </p:blipFill>
        <p:spPr>
          <a:xfrm>
            <a:off x="1152939" y="314353"/>
            <a:ext cx="10101083" cy="6364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87764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D21FD-73E8-486B-F826-D84B69BDB9A9}"/>
            </a:ext>
          </a:extLst>
        </p:cNvPr>
        <p:cNvGrpSpPr/>
        <p:nvPr/>
      </p:nvGrpSpPr>
      <p:grpSpPr>
        <a:xfrm>
          <a:off x="0" y="0"/>
          <a:ext cx="0" cy="0"/>
          <a:chOff x="0" y="0"/>
          <a:chExt cx="0" cy="0"/>
        </a:xfrm>
      </p:grpSpPr>
      <p:pic>
        <p:nvPicPr>
          <p:cNvPr id="3" name="Afbeelding 2" descr="Afbeelding met tekst, person, kleding, computer&#10;&#10;Door AI gegenereerde inhoud is mogelijk onjuist.">
            <a:extLst>
              <a:ext uri="{FF2B5EF4-FFF2-40B4-BE49-F238E27FC236}">
                <a16:creationId xmlns:a16="http://schemas.microsoft.com/office/drawing/2014/main" id="{901369C1-BC84-8030-B866-B4EA9352B3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865478">
            <a:off x="813064" y="516224"/>
            <a:ext cx="4130682" cy="48641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fbeelding 4" descr="Afbeelding met tekst, muur, kleding, Menselijk gezicht&#10;&#10;Door AI gegenereerde inhoud is mogelijk onjuist.">
            <a:extLst>
              <a:ext uri="{FF2B5EF4-FFF2-40B4-BE49-F238E27FC236}">
                <a16:creationId xmlns:a16="http://schemas.microsoft.com/office/drawing/2014/main" id="{1F9A0272-E8E6-85CE-294B-DF840D0F2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80276">
            <a:off x="5322126" y="2660129"/>
            <a:ext cx="6137692" cy="38207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6690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FB0B2-3CDC-E8C0-BDA4-EA63BF7B044E}"/>
            </a:ext>
          </a:extLst>
        </p:cNvPr>
        <p:cNvGrpSpPr/>
        <p:nvPr/>
      </p:nvGrpSpPr>
      <p:grpSpPr>
        <a:xfrm>
          <a:off x="0" y="0"/>
          <a:ext cx="0" cy="0"/>
          <a:chOff x="0" y="0"/>
          <a:chExt cx="0" cy="0"/>
        </a:xfrm>
      </p:grpSpPr>
      <p:pic>
        <p:nvPicPr>
          <p:cNvPr id="3" name="Afbeelding 2" descr="Afbeelding met tekst, schermopname, plant, boom&#10;&#10;Door AI gegenereerde inhoud is mogelijk onjuist.">
            <a:extLst>
              <a:ext uri="{FF2B5EF4-FFF2-40B4-BE49-F238E27FC236}">
                <a16:creationId xmlns:a16="http://schemas.microsoft.com/office/drawing/2014/main" id="{C8CB3ABF-4931-DBAC-9FF6-6AC779BFD4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4592" y="255242"/>
            <a:ext cx="5480050" cy="4121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fbeelding 4" descr="Afbeelding met buitenshuis, hemel, plant, gebouw&#10;&#10;Door AI gegenereerde inhoud is mogelijk onjuist.">
            <a:extLst>
              <a:ext uri="{FF2B5EF4-FFF2-40B4-BE49-F238E27FC236}">
                <a16:creationId xmlns:a16="http://schemas.microsoft.com/office/drawing/2014/main" id="{CA5B1656-C97E-8C3A-565A-3A265CFFC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895" y="3236706"/>
            <a:ext cx="5049079" cy="33660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Afbeelding 5">
            <a:extLst>
              <a:ext uri="{FF2B5EF4-FFF2-40B4-BE49-F238E27FC236}">
                <a16:creationId xmlns:a16="http://schemas.microsoft.com/office/drawing/2014/main" id="{758ABAF1-F855-3825-5888-19DCF0D4A664}"/>
              </a:ext>
            </a:extLst>
          </p:cNvPr>
          <p:cNvPicPr>
            <a:picLocks noChangeAspect="1"/>
          </p:cNvPicPr>
          <p:nvPr/>
        </p:nvPicPr>
        <p:blipFill>
          <a:blip r:embed="rId4"/>
          <a:stretch>
            <a:fillRect/>
          </a:stretch>
        </p:blipFill>
        <p:spPr>
          <a:xfrm rot="20824824">
            <a:off x="7421208" y="3675605"/>
            <a:ext cx="4246136" cy="28270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Afbeelding 7" descr="Afbeelding met kleding, persoon, person, jeans&#10;&#10;Door AI gegenereerde inhoud is mogelijk onjuist.">
            <a:extLst>
              <a:ext uri="{FF2B5EF4-FFF2-40B4-BE49-F238E27FC236}">
                <a16:creationId xmlns:a16="http://schemas.microsoft.com/office/drawing/2014/main" id="{92E3D123-5017-E1C8-CC30-619335F65C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49061">
            <a:off x="512594" y="494519"/>
            <a:ext cx="3766931" cy="2511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7277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73B8D-7AC9-DAB1-6D77-1929B6DB73C9}"/>
            </a:ext>
          </a:extLst>
        </p:cNvPr>
        <p:cNvGrpSpPr/>
        <p:nvPr/>
      </p:nvGrpSpPr>
      <p:grpSpPr>
        <a:xfrm>
          <a:off x="0" y="0"/>
          <a:ext cx="0" cy="0"/>
          <a:chOff x="0" y="0"/>
          <a:chExt cx="0" cy="0"/>
        </a:xfrm>
      </p:grpSpPr>
      <p:pic>
        <p:nvPicPr>
          <p:cNvPr id="5" name="Afbeelding 4" descr="Afbeelding met kleding, person, schoeisel, ladder&#10;&#10;Door AI gegenereerde inhoud is mogelijk onjuist.">
            <a:extLst>
              <a:ext uri="{FF2B5EF4-FFF2-40B4-BE49-F238E27FC236}">
                <a16:creationId xmlns:a16="http://schemas.microsoft.com/office/drawing/2014/main" id="{7E78E3BD-A4E2-BD02-5286-8390BB00B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891" y="477078"/>
            <a:ext cx="9066143" cy="60440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84473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71948-3FD1-9D13-3953-5D8DE48D8280}"/>
            </a:ext>
          </a:extLst>
        </p:cNvPr>
        <p:cNvGrpSpPr/>
        <p:nvPr/>
      </p:nvGrpSpPr>
      <p:grpSpPr>
        <a:xfrm>
          <a:off x="0" y="0"/>
          <a:ext cx="0" cy="0"/>
          <a:chOff x="0" y="0"/>
          <a:chExt cx="0" cy="0"/>
        </a:xfrm>
      </p:grpSpPr>
      <p:pic>
        <p:nvPicPr>
          <p:cNvPr id="3" name="Afbeelding 2" descr="Afbeelding met hemel, buitenshuis, kleding, mensen&#10;&#10;Door AI gegenereerde inhoud is mogelijk onjuist.">
            <a:extLst>
              <a:ext uri="{FF2B5EF4-FFF2-40B4-BE49-F238E27FC236}">
                <a16:creationId xmlns:a16="http://schemas.microsoft.com/office/drawing/2014/main" id="{A57CC1E8-97C2-E935-43B2-A1C83ED276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5730" y="2611781"/>
            <a:ext cx="6011518" cy="40076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fbeelding 4" descr="Afbeelding met kleding, persoon, person, Menselijk gezicht&#10;&#10;Door AI gegenereerde inhoud is mogelijk onjuist.">
            <a:extLst>
              <a:ext uri="{FF2B5EF4-FFF2-40B4-BE49-F238E27FC236}">
                <a16:creationId xmlns:a16="http://schemas.microsoft.com/office/drawing/2014/main" id="{04E40679-A6BF-573D-D29B-6C015C88E92B}"/>
              </a:ext>
            </a:extLst>
          </p:cNvPr>
          <p:cNvPicPr>
            <a:picLocks noChangeAspect="1"/>
          </p:cNvPicPr>
          <p:nvPr/>
        </p:nvPicPr>
        <p:blipFill>
          <a:blip r:embed="rId3">
            <a:extLst>
              <a:ext uri="{28A0092B-C50C-407E-A947-70E740481C1C}">
                <a14:useLocalDpi xmlns:a14="http://schemas.microsoft.com/office/drawing/2010/main" val="0"/>
              </a:ext>
            </a:extLst>
          </a:blip>
          <a:srcRect l="14309" r="2526"/>
          <a:stretch/>
        </p:blipFill>
        <p:spPr>
          <a:xfrm>
            <a:off x="1156251" y="238540"/>
            <a:ext cx="4612309" cy="3697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43819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2006A0-BC40-7D06-A18E-59B6D993F300}"/>
              </a:ext>
            </a:extLst>
          </p:cNvPr>
          <p:cNvSpPr>
            <a:spLocks noGrp="1"/>
          </p:cNvSpPr>
          <p:nvPr>
            <p:ph type="title"/>
          </p:nvPr>
        </p:nvSpPr>
        <p:spPr>
          <a:xfrm>
            <a:off x="159027" y="255795"/>
            <a:ext cx="13759070" cy="5648048"/>
          </a:xfrm>
        </p:spPr>
        <p:txBody>
          <a:bodyPr>
            <a:normAutofit fontScale="90000"/>
          </a:bodyPr>
          <a:lstStyle/>
          <a:p>
            <a:pPr>
              <a:lnSpc>
                <a:spcPct val="107000"/>
              </a:lnSpc>
              <a:spcBef>
                <a:spcPts val="1200"/>
              </a:spcBef>
            </a:pPr>
            <a:br>
              <a:rPr lang="nl-NL" sz="2200" b="1" kern="0" dirty="0">
                <a:solidFill>
                  <a:schemeClr val="accent2">
                    <a:lumMod val="50000"/>
                  </a:schemeClr>
                </a:solidFill>
                <a:effectLst/>
                <a:latin typeface="Arial Nova Light" panose="020B0304020202020204" pitchFamily="34" charset="0"/>
                <a:ea typeface="Times New Roman" panose="02020603050405020304" pitchFamily="18" charset="0"/>
                <a:cs typeface="Times New Roman" panose="02020603050405020304" pitchFamily="18" charset="0"/>
              </a:rPr>
            </a:br>
            <a:br>
              <a:rPr lang="nl-NL" sz="2200" b="1" kern="0" dirty="0">
                <a:solidFill>
                  <a:schemeClr val="accent2">
                    <a:lumMod val="50000"/>
                  </a:schemeClr>
                </a:solidFill>
                <a:effectLst/>
                <a:latin typeface="Arial Nova Light" panose="020B0304020202020204" pitchFamily="34" charset="0"/>
                <a:ea typeface="Times New Roman" panose="02020603050405020304" pitchFamily="18" charset="0"/>
                <a:cs typeface="Times New Roman" panose="02020603050405020304" pitchFamily="18" charset="0"/>
              </a:rPr>
            </a:br>
            <a:r>
              <a:rPr lang="nl-NL" sz="2200" b="1" kern="0" dirty="0">
                <a:solidFill>
                  <a:schemeClr val="accent2">
                    <a:lumMod val="50000"/>
                  </a:schemeClr>
                </a:solidFill>
                <a:effectLst/>
                <a:latin typeface="Arial Nova Light" panose="020B0304020202020204" pitchFamily="34" charset="0"/>
                <a:ea typeface="Times New Roman" panose="02020603050405020304" pitchFamily="18" charset="0"/>
                <a:cs typeface="Times New Roman" panose="02020603050405020304" pitchFamily="18" charset="0"/>
              </a:rPr>
              <a:t>Circulariteit en duurzaamheid integreren/verankeren in je onderwijsprogramma </a:t>
            </a:r>
            <a:br>
              <a:rPr lang="nl-NL" sz="2200" b="1" kern="0" dirty="0">
                <a:solidFill>
                  <a:schemeClr val="accent2">
                    <a:lumMod val="50000"/>
                  </a:schemeClr>
                </a:solidFill>
                <a:effectLst/>
                <a:latin typeface="Arial Nova Light" panose="020B0304020202020204" pitchFamily="34" charset="0"/>
                <a:ea typeface="Times New Roman" panose="02020603050405020304" pitchFamily="18" charset="0"/>
                <a:cs typeface="Times New Roman" panose="02020603050405020304" pitchFamily="18" charset="0"/>
              </a:rPr>
            </a:br>
            <a: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 </a:t>
            </a:r>
            <a:b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Ter inspiratie hoe je circulariteit en duurzaamheid kunt integreren/verankeren </a:t>
            </a:r>
            <a:b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in je lesprogramma heb ik een aantal voorbeelden gehaald uit het programma </a:t>
            </a:r>
            <a:b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van BWI (Bouwen, Wonen en Interieur) van leerjaar 3 en 4. </a:t>
            </a:r>
            <a:br>
              <a:rPr lang="nl-NL" sz="28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br>
              <a:rPr lang="nl-NL" sz="28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br>
              <a:rPr lang="nl-NL" sz="28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Ik heb hierbij een verdeling gemaakt in de volgende zes onderwerpen:</a:t>
            </a:r>
            <a:br>
              <a:rPr lang="nl-NL" sz="2200"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1. Opdrachten</a:t>
            </a:r>
            <a:b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2. Materiaal en materiaalgebruik </a:t>
            </a:r>
            <a:b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3. Gastsprekers</a:t>
            </a:r>
            <a:b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4. Excursies</a:t>
            </a:r>
            <a:b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5. Methode</a:t>
            </a:r>
            <a:b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b="1" dirty="0">
                <a:solidFill>
                  <a:schemeClr val="accent2">
                    <a:lumMod val="50000"/>
                  </a:schemeClr>
                </a:solidFill>
                <a:effectLst/>
                <a:latin typeface="Arial Nova Light" panose="020B0304020202020204" pitchFamily="34" charset="0"/>
                <a:ea typeface="Calibri" panose="020F0502020204030204" pitchFamily="34" charset="0"/>
                <a:cs typeface="Times New Roman" panose="02020603050405020304" pitchFamily="18" charset="0"/>
              </a:rPr>
              <a:t>6. Eindconclusie </a:t>
            </a:r>
            <a:br>
              <a:rPr lang="nl-NL" sz="1800" b="1" dirty="0">
                <a:effectLst/>
                <a:latin typeface="Calibri" panose="020F0502020204030204" pitchFamily="34" charset="0"/>
                <a:ea typeface="Calibri" panose="020F0502020204030204" pitchFamily="34" charset="0"/>
                <a:cs typeface="Times New Roman" panose="02020603050405020304" pitchFamily="18" charset="0"/>
              </a:rPr>
            </a:br>
            <a:endParaRPr lang="nl-NL" sz="2400" b="1" dirty="0">
              <a:latin typeface="+mn-lt"/>
            </a:endParaRPr>
          </a:p>
        </p:txBody>
      </p:sp>
      <p:sp>
        <p:nvSpPr>
          <p:cNvPr id="3" name="Tijdelijke aanduiding voor inhoud 2">
            <a:extLst>
              <a:ext uri="{FF2B5EF4-FFF2-40B4-BE49-F238E27FC236}">
                <a16:creationId xmlns:a16="http://schemas.microsoft.com/office/drawing/2014/main" id="{E7841113-D6E0-BDA8-B7ED-5A4574C5AC84}"/>
              </a:ext>
            </a:extLst>
          </p:cNvPr>
          <p:cNvSpPr>
            <a:spLocks noGrp="1"/>
          </p:cNvSpPr>
          <p:nvPr>
            <p:ph idx="1"/>
          </p:nvPr>
        </p:nvSpPr>
        <p:spPr>
          <a:xfrm>
            <a:off x="3402496" y="4671391"/>
            <a:ext cx="10515600" cy="1470992"/>
          </a:xfrm>
        </p:spPr>
        <p:txBody>
          <a:bodyPr>
            <a:normAutofit/>
          </a:bodyPr>
          <a:lstStyle/>
          <a:p>
            <a:pPr marL="0" indent="0">
              <a:buNone/>
            </a:pPr>
            <a:endParaRPr lang="nl-NL" sz="2400" dirty="0"/>
          </a:p>
        </p:txBody>
      </p:sp>
    </p:spTree>
    <p:extLst>
      <p:ext uri="{BB962C8B-B14F-4D97-AF65-F5344CB8AC3E}">
        <p14:creationId xmlns:p14="http://schemas.microsoft.com/office/powerpoint/2010/main" val="2422753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D1060-6AD2-E8C3-289E-F8A55F14CEE5}"/>
            </a:ext>
          </a:extLst>
        </p:cNvPr>
        <p:cNvGrpSpPr/>
        <p:nvPr/>
      </p:nvGrpSpPr>
      <p:grpSpPr>
        <a:xfrm>
          <a:off x="0" y="0"/>
          <a:ext cx="0" cy="0"/>
          <a:chOff x="0" y="0"/>
          <a:chExt cx="0" cy="0"/>
        </a:xfrm>
      </p:grpSpPr>
      <p:pic>
        <p:nvPicPr>
          <p:cNvPr id="3" name="Afbeelding 2" descr="Afbeelding met tekst, Menselijk gezicht, schermopname, person&#10;&#10;Door AI gegenereerde inhoud is mogelijk onjuist.">
            <a:extLst>
              <a:ext uri="{FF2B5EF4-FFF2-40B4-BE49-F238E27FC236}">
                <a16:creationId xmlns:a16="http://schemas.microsoft.com/office/drawing/2014/main" id="{C5D60DE5-A6EB-AF0F-FBDC-6C76994B1A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0748" y="16883"/>
            <a:ext cx="7513982" cy="6824233"/>
          </a:xfrm>
          <a:prstGeom prst="rect">
            <a:avLst/>
          </a:prstGeom>
        </p:spPr>
      </p:pic>
    </p:spTree>
    <p:extLst>
      <p:ext uri="{BB962C8B-B14F-4D97-AF65-F5344CB8AC3E}">
        <p14:creationId xmlns:p14="http://schemas.microsoft.com/office/powerpoint/2010/main" val="2708118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A608D-652A-B4D5-C0C8-3149343CEAE3}"/>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62CCC20E-2E4D-F2E7-54C0-3949963E8053}"/>
              </a:ext>
            </a:extLst>
          </p:cNvPr>
          <p:cNvSpPr txBox="1"/>
          <p:nvPr/>
        </p:nvSpPr>
        <p:spPr>
          <a:xfrm>
            <a:off x="824948" y="496956"/>
            <a:ext cx="8627165" cy="5865132"/>
          </a:xfrm>
          <a:prstGeom prst="rect">
            <a:avLst/>
          </a:prstGeom>
          <a:noFill/>
        </p:spPr>
        <p:txBody>
          <a:bodyPr wrap="square">
            <a:spAutoFit/>
          </a:bodyPr>
          <a:lstStyle/>
          <a:p>
            <a:pPr lvl="0">
              <a:lnSpc>
                <a:spcPct val="107000"/>
              </a:lnSpc>
              <a:spcBef>
                <a:spcPts val="1200"/>
              </a:spcBef>
            </a:pPr>
            <a:r>
              <a:rPr lang="nl-NL" sz="2000" b="1" kern="0" dirty="0">
                <a:effectLst/>
                <a:latin typeface="Arial Nova Light" panose="020B0304020202020204" pitchFamily="34" charset="0"/>
                <a:ea typeface="Times New Roman" panose="02020603050405020304" pitchFamily="18" charset="0"/>
                <a:cs typeface="Times New Roman" panose="02020603050405020304" pitchFamily="18" charset="0"/>
              </a:rPr>
              <a:t>Methode</a:t>
            </a:r>
          </a:p>
          <a:p>
            <a:pPr>
              <a:lnSpc>
                <a:spcPct val="107000"/>
              </a:lnSpc>
              <a:spcAft>
                <a:spcPts val="800"/>
              </a:spcAft>
            </a:pPr>
            <a:endParaRPr lang="nl-NL" sz="2000" dirty="0">
              <a:latin typeface="Arial Nova Light" panose="020B03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2000" dirty="0">
                <a:effectLst/>
                <a:latin typeface="Arial Nova Light" panose="020B0304020202020204" pitchFamily="34" charset="0"/>
                <a:ea typeface="Calibri" panose="020F0502020204030204" pitchFamily="34" charset="0"/>
                <a:cs typeface="Times New Roman" panose="02020603050405020304" pitchFamily="18" charset="0"/>
              </a:rPr>
              <a:t>Sinds drie jaar werken wij met de methode Vertoog. Deze methode bestaat uit een reeks van de vier profieldelen, te weten:</a:t>
            </a:r>
          </a:p>
          <a:p>
            <a:pPr marL="342900" lvl="0" indent="-342900">
              <a:lnSpc>
                <a:spcPct val="107000"/>
              </a:lnSpc>
              <a:buFont typeface="+mj-lt"/>
              <a:buAutoNum type="arabicPeriod"/>
            </a:pPr>
            <a:r>
              <a:rPr lang="nl-NL" sz="2000" dirty="0">
                <a:effectLst/>
                <a:latin typeface="Arial Nova Light" panose="020B0304020202020204" pitchFamily="34" charset="0"/>
                <a:ea typeface="Calibri" panose="020F0502020204030204" pitchFamily="34" charset="0"/>
                <a:cs typeface="Times New Roman" panose="02020603050405020304" pitchFamily="18" charset="0"/>
              </a:rPr>
              <a:t>Bouwproces en bouwvoorbereiding,</a:t>
            </a:r>
          </a:p>
          <a:p>
            <a:pPr marL="342900" lvl="0" indent="-342900">
              <a:lnSpc>
                <a:spcPct val="107000"/>
              </a:lnSpc>
              <a:buFont typeface="+mj-lt"/>
              <a:buAutoNum type="arabicPeriod"/>
            </a:pPr>
            <a:r>
              <a:rPr lang="nl-NL" sz="2000" dirty="0">
                <a:effectLst/>
                <a:latin typeface="Arial Nova Light" panose="020B0304020202020204" pitchFamily="34" charset="0"/>
                <a:ea typeface="Calibri" panose="020F0502020204030204" pitchFamily="34" charset="0"/>
                <a:cs typeface="Times New Roman" panose="02020603050405020304" pitchFamily="18" charset="0"/>
              </a:rPr>
              <a:t>Bouwen vanaf de fundering,</a:t>
            </a:r>
          </a:p>
          <a:p>
            <a:pPr marL="342900" lvl="0" indent="-342900">
              <a:lnSpc>
                <a:spcPct val="107000"/>
              </a:lnSpc>
              <a:buFont typeface="+mj-lt"/>
              <a:buAutoNum type="arabicPeriod"/>
            </a:pPr>
            <a:r>
              <a:rPr lang="nl-NL" sz="2000" dirty="0">
                <a:effectLst/>
                <a:latin typeface="Arial Nova Light" panose="020B0304020202020204" pitchFamily="34" charset="0"/>
                <a:ea typeface="Calibri" panose="020F0502020204030204" pitchFamily="34" charset="0"/>
                <a:cs typeface="Times New Roman" panose="02020603050405020304" pitchFamily="18" charset="0"/>
              </a:rPr>
              <a:t>Hout- en meubelverbindingen,</a:t>
            </a:r>
          </a:p>
          <a:p>
            <a:pPr marL="342900" lvl="0" indent="-342900">
              <a:lnSpc>
                <a:spcPct val="107000"/>
              </a:lnSpc>
              <a:spcAft>
                <a:spcPts val="800"/>
              </a:spcAft>
              <a:buFont typeface="+mj-lt"/>
              <a:buAutoNum type="arabicPeriod"/>
            </a:pPr>
            <a:r>
              <a:rPr lang="nl-NL" sz="2000" dirty="0">
                <a:effectLst/>
                <a:latin typeface="Arial Nova Light" panose="020B0304020202020204" pitchFamily="34" charset="0"/>
                <a:ea typeface="Calibri" panose="020F0502020204030204" pitchFamily="34" charset="0"/>
                <a:cs typeface="Times New Roman" panose="02020603050405020304" pitchFamily="18" charset="0"/>
              </a:rPr>
              <a:t>Design en decoratie.</a:t>
            </a:r>
          </a:p>
          <a:p>
            <a:pPr marL="342900" lvl="0" indent="-342900">
              <a:lnSpc>
                <a:spcPct val="107000"/>
              </a:lnSpc>
              <a:spcAft>
                <a:spcPts val="800"/>
              </a:spcAft>
              <a:buFont typeface="+mj-lt"/>
              <a:buAutoNum type="arabicPeriod"/>
            </a:pPr>
            <a:endParaRPr lang="nl-NL" sz="2000" dirty="0">
              <a:latin typeface="Arial Nova Light" panose="020B03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endParaRPr lang="nl-NL" sz="2000" dirty="0">
              <a:effectLst/>
              <a:latin typeface="Arial Nova Light" panose="020B03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endParaRPr lang="nl-NL" sz="2000" dirty="0">
              <a:latin typeface="Arial Nova Light" panose="020B03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endParaRPr lang="nl-NL" sz="2000" dirty="0">
              <a:effectLst/>
              <a:latin typeface="Arial Nova Light" panose="020B03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Arial Nova Light" panose="020B0304020202020204" pitchFamily="34" charset="0"/>
                <a:ea typeface="Calibri" panose="020F0502020204030204" pitchFamily="34" charset="0"/>
                <a:cs typeface="Times New Roman" panose="02020603050405020304" pitchFamily="18" charset="0"/>
              </a:rPr>
              <a:t>N.B. Bij elk profieldeel wordt er aandacht besteed aan </a:t>
            </a:r>
          </a:p>
          <a:p>
            <a:pPr>
              <a:lnSpc>
                <a:spcPct val="107000"/>
              </a:lnSpc>
              <a:spcAft>
                <a:spcPts val="800"/>
              </a:spcAft>
            </a:pPr>
            <a:r>
              <a:rPr lang="nl-NL" sz="1800" dirty="0">
                <a:effectLst/>
                <a:latin typeface="Arial Nova Light" panose="020B0304020202020204" pitchFamily="34" charset="0"/>
                <a:ea typeface="Calibri" panose="020F0502020204030204" pitchFamily="34" charset="0"/>
                <a:cs typeface="Times New Roman" panose="02020603050405020304" pitchFamily="18" charset="0"/>
              </a:rPr>
              <a:t>circulariteit en duurzaamheid.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endParaRPr lang="nl-NL" sz="2000" dirty="0">
              <a:effectLst/>
              <a:latin typeface="Arial Nova Light" panose="020B0304020202020204" pitchFamily="34" charset="0"/>
              <a:ea typeface="Calibri" panose="020F0502020204030204" pitchFamily="34" charset="0"/>
              <a:cs typeface="Times New Roman" panose="02020603050405020304" pitchFamily="18" charset="0"/>
            </a:endParaRPr>
          </a:p>
        </p:txBody>
      </p:sp>
      <p:pic>
        <p:nvPicPr>
          <p:cNvPr id="5" name="Afbeelding 4" descr="Afbeelding met persoon, kleding, tekst, gereedschap&#10;&#10;Door AI gegenereerde inhoud is mogelijk onjuist.">
            <a:extLst>
              <a:ext uri="{FF2B5EF4-FFF2-40B4-BE49-F238E27FC236}">
                <a16:creationId xmlns:a16="http://schemas.microsoft.com/office/drawing/2014/main" id="{985DCE8E-4A9D-C3AD-DF73-01B779DFA8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6633" y="1808729"/>
            <a:ext cx="3457505" cy="48104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94530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755044-6804-EE0C-CCF2-8158552D4EC9}"/>
              </a:ext>
            </a:extLst>
          </p:cNvPr>
          <p:cNvSpPr>
            <a:spLocks noGrp="1"/>
          </p:cNvSpPr>
          <p:nvPr>
            <p:ph type="title"/>
          </p:nvPr>
        </p:nvSpPr>
        <p:spPr/>
        <p:txBody>
          <a:bodyPr>
            <a:normAutofit fontScale="90000"/>
          </a:bodyPr>
          <a:lstStyle/>
          <a:p>
            <a:pPr>
              <a:lnSpc>
                <a:spcPct val="107000"/>
              </a:lnSpc>
              <a:spcBef>
                <a:spcPts val="1200"/>
              </a:spcBef>
            </a:pPr>
            <a:r>
              <a:rPr lang="nl-NL" sz="2200" b="1" kern="0" dirty="0">
                <a:solidFill>
                  <a:schemeClr val="tx1"/>
                </a:solidFill>
                <a:effectLst/>
                <a:latin typeface="Arial Nova Light" panose="020B0304020202020204" pitchFamily="34" charset="0"/>
                <a:ea typeface="Times New Roman" panose="02020603050405020304" pitchFamily="18" charset="0"/>
                <a:cs typeface="Times New Roman" panose="02020603050405020304" pitchFamily="18" charset="0"/>
              </a:rPr>
              <a:t>Eindconclusie</a:t>
            </a:r>
            <a:br>
              <a:rPr lang="nl-NL" sz="2200" b="1" kern="0" dirty="0">
                <a:solidFill>
                  <a:schemeClr val="tx1"/>
                </a:solidFill>
                <a:effectLst/>
                <a:latin typeface="Arial Nova Light" panose="020B0304020202020204" pitchFamily="34" charset="0"/>
                <a:ea typeface="Times New Roman" panose="02020603050405020304" pitchFamily="18" charset="0"/>
                <a:cs typeface="Times New Roman" panose="02020603050405020304" pitchFamily="18" charset="0"/>
              </a:rPr>
            </a:br>
            <a:br>
              <a:rPr lang="nl-NL" sz="2200" b="1" kern="0" dirty="0">
                <a:solidFill>
                  <a:schemeClr val="tx1"/>
                </a:solidFill>
                <a:effectLst/>
                <a:latin typeface="Arial Nova Light" panose="020B0304020202020204" pitchFamily="34" charset="0"/>
                <a:ea typeface="Times New Roman" panose="02020603050405020304" pitchFamily="18"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Wil je circulariteit en duurzaamheid goed integreren en verankeren in je onderwijsprogramma dan kun je dat niet alleen. Hier moet je als één team achter staan. Samenwerking met andere teams is een pré. Op schoolniveau moet er voldoende draagkracht zijn. Daarnaast is contact en samenwerking met externe partijen van cruciaal belang, te denken aan:</a:t>
            </a:r>
            <a:b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b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 De gemeentelijke instelling</a:t>
            </a:r>
            <a:b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 Het bedrijfsleven</a:t>
            </a:r>
            <a:b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 De schoolomgeving</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6A73C5DE-60B0-0A45-D94B-CBD540AC7451}"/>
              </a:ext>
            </a:extLst>
          </p:cNvPr>
          <p:cNvSpPr>
            <a:spLocks noGrp="1"/>
          </p:cNvSpPr>
          <p:nvPr>
            <p:ph idx="1"/>
          </p:nvPr>
        </p:nvSpPr>
        <p:spPr>
          <a:xfrm>
            <a:off x="677334" y="4035287"/>
            <a:ext cx="8596668" cy="2006075"/>
          </a:xfrm>
        </p:spPr>
        <p:txBody>
          <a:bodyPr>
            <a:normAutofit/>
          </a:bodyPr>
          <a:lstStyle/>
          <a:p>
            <a:pPr marL="0" indent="0">
              <a:buNone/>
            </a:pPr>
            <a:endParaRPr lang="nl-NL" dirty="0"/>
          </a:p>
        </p:txBody>
      </p:sp>
    </p:spTree>
    <p:extLst>
      <p:ext uri="{BB962C8B-B14F-4D97-AF65-F5344CB8AC3E}">
        <p14:creationId xmlns:p14="http://schemas.microsoft.com/office/powerpoint/2010/main" val="554590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B637BD-7C16-99E3-03FE-AFF6B9C6AE65}"/>
              </a:ext>
            </a:extLst>
          </p:cNvPr>
          <p:cNvSpPr>
            <a:spLocks noGrp="1"/>
          </p:cNvSpPr>
          <p:nvPr>
            <p:ph type="title"/>
          </p:nvPr>
        </p:nvSpPr>
        <p:spPr/>
        <p:txBody>
          <a:bodyPr/>
          <a:lstStyle/>
          <a:p>
            <a:r>
              <a:rPr lang="nl-NL" dirty="0">
                <a:solidFill>
                  <a:schemeClr val="tx1"/>
                </a:solidFill>
              </a:rPr>
              <a:t>Algemeen</a:t>
            </a:r>
          </a:p>
        </p:txBody>
      </p:sp>
      <p:pic>
        <p:nvPicPr>
          <p:cNvPr id="5" name="Tijdelijke aanduiding voor inhoud 4" descr="Afbeelding met tekst, schermopname, persoon, stoel&#10;&#10;Door AI gegenereerde inhoud is mogelijk onjuist.">
            <a:extLst>
              <a:ext uri="{FF2B5EF4-FFF2-40B4-BE49-F238E27FC236}">
                <a16:creationId xmlns:a16="http://schemas.microsoft.com/office/drawing/2014/main" id="{4DBAB32A-9DB5-5C16-0BF7-2BFDEED13B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3399" y="2405271"/>
            <a:ext cx="6271228" cy="41808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Afbeelding 6" descr="Afbeelding met tekst, schermopname&#10;&#10;Door AI gegenereerde inhoud is mogelijk onjuist.">
            <a:extLst>
              <a:ext uri="{FF2B5EF4-FFF2-40B4-BE49-F238E27FC236}">
                <a16:creationId xmlns:a16="http://schemas.microsoft.com/office/drawing/2014/main" id="{AA94BC38-D839-FFF4-F901-6FB7EE8C04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191" y="1434547"/>
            <a:ext cx="4417252" cy="4692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4819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4D226-94C7-297A-A1F4-4B4CD2AB80A6}"/>
            </a:ext>
          </a:extLst>
        </p:cNvPr>
        <p:cNvGrpSpPr/>
        <p:nvPr/>
      </p:nvGrpSpPr>
      <p:grpSpPr>
        <a:xfrm>
          <a:off x="0" y="0"/>
          <a:ext cx="0" cy="0"/>
          <a:chOff x="0" y="0"/>
          <a:chExt cx="0" cy="0"/>
        </a:xfrm>
      </p:grpSpPr>
      <p:sp>
        <p:nvSpPr>
          <p:cNvPr id="9" name="Tekstvak 8">
            <a:extLst>
              <a:ext uri="{FF2B5EF4-FFF2-40B4-BE49-F238E27FC236}">
                <a16:creationId xmlns:a16="http://schemas.microsoft.com/office/drawing/2014/main" id="{F2AD2E72-E446-1262-6D6A-98AE1C53291E}"/>
              </a:ext>
            </a:extLst>
          </p:cNvPr>
          <p:cNvSpPr txBox="1"/>
          <p:nvPr/>
        </p:nvSpPr>
        <p:spPr>
          <a:xfrm>
            <a:off x="139148" y="99391"/>
            <a:ext cx="9014791" cy="2355453"/>
          </a:xfrm>
          <a:prstGeom prst="rect">
            <a:avLst/>
          </a:prstGeom>
          <a:noFill/>
        </p:spPr>
        <p:txBody>
          <a:bodyPr wrap="square">
            <a:spAutoFit/>
          </a:bodyPr>
          <a:lstStyle/>
          <a:p>
            <a:pPr marL="342900" lvl="0" indent="-342900">
              <a:lnSpc>
                <a:spcPct val="107000"/>
              </a:lnSpc>
              <a:spcBef>
                <a:spcPts val="1200"/>
              </a:spcBef>
              <a:buFont typeface="+mj-lt"/>
              <a:buAutoNum type="arabicPeriod"/>
            </a:pPr>
            <a:r>
              <a:rPr lang="nl-NL" sz="2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Opdrachten</a:t>
            </a:r>
          </a:p>
          <a:p>
            <a:pPr>
              <a:lnSpc>
                <a:spcPct val="107000"/>
              </a:lnSpc>
              <a:spcAft>
                <a:spcPts val="800"/>
              </a:spcAft>
            </a:pPr>
            <a:r>
              <a:rPr lang="nl-NL" sz="1800" dirty="0">
                <a:effectLst/>
                <a:latin typeface="Arial Nova Light" panose="020B0304020202020204" pitchFamily="34" charset="0"/>
                <a:ea typeface="Calibri" panose="020F0502020204030204" pitchFamily="34" charset="0"/>
                <a:cs typeface="Times New Roman" panose="02020603050405020304" pitchFamily="18" charset="0"/>
              </a:rPr>
              <a:t> </a:t>
            </a:r>
            <a:endParaRPr lang="nl-NL" sz="1400" dirty="0">
              <a:effectLst/>
              <a:latin typeface="Arial Nova Light" panose="020B03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2000" b="1" dirty="0">
                <a:effectLst/>
                <a:latin typeface="Arial Nova Light" panose="020B0304020202020204" pitchFamily="34" charset="0"/>
                <a:ea typeface="Calibri" panose="020F0502020204030204" pitchFamily="34" charset="0"/>
                <a:cs typeface="Arial" panose="020B0604020202020204" pitchFamily="34" charset="0"/>
              </a:rPr>
              <a:t>Ontwerp van afvalhout een afvalbak voor gescheiden afval, leerjaar 3.</a:t>
            </a:r>
            <a:endParaRPr lang="nl-NL" sz="2000" b="1"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2000" dirty="0">
                <a:effectLst/>
                <a:latin typeface="Arial Nova Light" panose="020B0304020202020204" pitchFamily="34" charset="0"/>
                <a:ea typeface="Calibri" panose="020F0502020204030204" pitchFamily="34" charset="0"/>
                <a:cs typeface="Arial" panose="020B0604020202020204" pitchFamily="34" charset="0"/>
              </a:rPr>
              <a:t>In het bouwlokaal wordt er veel houtafval geproduceerd. Doel is om leerlingen (beter) bewust te laten maken dat ze niet zomaar alles weg moeten gooien, maar dat “afval” materiaal nog perfect te gebruiken is voor andere toepassingen.</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Afbeelding 10" descr="Afbeelding met tekst, verbruiksartikelen voor kantoor, handschrift, Post-it-briefje&#10;&#10;Door AI gegenereerde inhoud is mogelijk onjuist.">
            <a:extLst>
              <a:ext uri="{FF2B5EF4-FFF2-40B4-BE49-F238E27FC236}">
                <a16:creationId xmlns:a16="http://schemas.microsoft.com/office/drawing/2014/main" id="{DBEACCFE-6F79-1F98-2994-E6D96D4A043C}"/>
              </a:ext>
            </a:extLst>
          </p:cNvPr>
          <p:cNvPicPr>
            <a:picLocks noChangeAspect="1"/>
          </p:cNvPicPr>
          <p:nvPr/>
        </p:nvPicPr>
        <p:blipFill>
          <a:blip r:embed="rId2">
            <a:extLst>
              <a:ext uri="{28A0092B-C50C-407E-A947-70E740481C1C}">
                <a14:useLocalDpi xmlns:a14="http://schemas.microsoft.com/office/drawing/2010/main" val="0"/>
              </a:ext>
            </a:extLst>
          </a:blip>
          <a:srcRect l="6842" r="10891"/>
          <a:stretch/>
        </p:blipFill>
        <p:spPr>
          <a:xfrm rot="5400000">
            <a:off x="-81577" y="2933287"/>
            <a:ext cx="3961502" cy="32102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Afbeelding 12" descr="Afbeelding met tekst, verbruiksartikelen voor kantoor, overdekt, computerbeeldscherm&#10;&#10;Door AI gegenereerde inhoud is mogelijk onjuist.">
            <a:extLst>
              <a:ext uri="{FF2B5EF4-FFF2-40B4-BE49-F238E27FC236}">
                <a16:creationId xmlns:a16="http://schemas.microsoft.com/office/drawing/2014/main" id="{D48B466D-0A46-C12A-85DC-47A17B92D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910" y="2557677"/>
            <a:ext cx="5488057" cy="36587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Afbeelding 14" descr="Afbeelding met doos, container, houten, overdekt&#10;&#10;Door AI gegenereerde inhoud is mogelijk onjuist.">
            <a:extLst>
              <a:ext uri="{FF2B5EF4-FFF2-40B4-BE49-F238E27FC236}">
                <a16:creationId xmlns:a16="http://schemas.microsoft.com/office/drawing/2014/main" id="{6B47C3C2-80C3-854C-288F-F72E14D38A53}"/>
              </a:ext>
            </a:extLst>
          </p:cNvPr>
          <p:cNvPicPr>
            <a:picLocks noChangeAspect="1"/>
          </p:cNvPicPr>
          <p:nvPr/>
        </p:nvPicPr>
        <p:blipFill>
          <a:blip r:embed="rId4">
            <a:extLst>
              <a:ext uri="{28A0092B-C50C-407E-A947-70E740481C1C}">
                <a14:useLocalDpi xmlns:a14="http://schemas.microsoft.com/office/drawing/2010/main" val="0"/>
              </a:ext>
            </a:extLst>
          </a:blip>
          <a:srcRect l="26779" r="16023" b="6087"/>
          <a:stretch/>
        </p:blipFill>
        <p:spPr>
          <a:xfrm>
            <a:off x="3272709" y="3538066"/>
            <a:ext cx="3210284" cy="3190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38450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EC302-2A21-3CC6-41A6-F9C1C48312C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8C3620-8CE5-F489-FC8B-D6EDF8BDB281}"/>
              </a:ext>
            </a:extLst>
          </p:cNvPr>
          <p:cNvSpPr>
            <a:spLocks noGrp="1"/>
          </p:cNvSpPr>
          <p:nvPr>
            <p:ph type="title"/>
          </p:nvPr>
        </p:nvSpPr>
        <p:spPr>
          <a:xfrm>
            <a:off x="288235" y="255795"/>
            <a:ext cx="13629861" cy="3491256"/>
          </a:xfrm>
        </p:spPr>
        <p:txBody>
          <a:bodyPr>
            <a:normAutofit/>
          </a:bodyPr>
          <a:lstStyle/>
          <a:p>
            <a:pPr marL="342900" lvl="0" indent="-342900">
              <a:lnSpc>
                <a:spcPct val="107000"/>
              </a:lnSpc>
              <a:spcAft>
                <a:spcPts val="800"/>
              </a:spcAft>
            </a:pPr>
            <a:r>
              <a:rPr lang="nl-NL" sz="20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     </a:t>
            </a:r>
            <a:br>
              <a:rPr lang="nl-NL" sz="20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br>
            <a:r>
              <a:rPr lang="nl-NL" sz="20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Droogstapeltechniek met </a:t>
            </a:r>
            <a:r>
              <a:rPr lang="nl-NL" sz="2000" b="1" dirty="0" err="1">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klickbricks</a:t>
            </a:r>
            <a:r>
              <a:rPr lang="nl-NL" sz="20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 </a:t>
            </a:r>
            <a:r>
              <a:rPr lang="nl-NL" sz="2000" b="1" dirty="0" err="1">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oriëntatieles</a:t>
            </a:r>
            <a:r>
              <a:rPr lang="nl-NL" sz="20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 leerjaar 2 en leerjaar 3.</a:t>
            </a:r>
            <a:br>
              <a:rPr lang="nl-NL" sz="18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br>
            <a:br>
              <a:rPr lang="nl-NL" sz="18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br>
            <a: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Hierin nemen wij onderdelen behandeld van het keuzevak ‘Duurzaam- en circulair bouwen’. </a:t>
            </a:r>
            <a:b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br>
            <a: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Een praktische invulling is het werken met circulaire droogstapeltechnieken met </a:t>
            </a:r>
            <a:b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br>
            <a: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zogenaamde ‘</a:t>
            </a:r>
            <a:r>
              <a:rPr lang="nl-NL" sz="2000" dirty="0" err="1">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klickbricks</a:t>
            </a:r>
            <a: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 Stenen die droog op elkaar worden gestapeld (geen specie) </a:t>
            </a:r>
            <a:b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br>
            <a:r>
              <a:rPr lang="nl-NL" sz="2000"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en ook weer demontabel zijn en hergebruikt kunnen worden.</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br>
              <a:rPr lang="nl-NL" sz="1800" dirty="0">
                <a:effectLst/>
                <a:latin typeface="Calibri" panose="020F0502020204030204" pitchFamily="34" charset="0"/>
                <a:ea typeface="Calibri" panose="020F0502020204030204" pitchFamily="34" charset="0"/>
                <a:cs typeface="Times New Roman" panose="02020603050405020304" pitchFamily="18" charset="0"/>
              </a:rPr>
            </a:br>
            <a:endParaRPr lang="nl-NL" sz="2400" dirty="0">
              <a:latin typeface="+mn-lt"/>
            </a:endParaRPr>
          </a:p>
        </p:txBody>
      </p:sp>
      <p:pic>
        <p:nvPicPr>
          <p:cNvPr id="5" name="Tijdelijke aanduiding voor inhoud 4" descr="Afbeelding met gebouw, buitenshuis, baksteen, rood&#10;&#10;Door AI gegenereerde inhoud is mogelijk onjuist.">
            <a:extLst>
              <a:ext uri="{FF2B5EF4-FFF2-40B4-BE49-F238E27FC236}">
                <a16:creationId xmlns:a16="http://schemas.microsoft.com/office/drawing/2014/main" id="{C90A40B2-433D-D747-220F-96DE37E76C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88227" y="3141606"/>
            <a:ext cx="5051323" cy="33653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39228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6B12C-798A-5D5C-150F-DC1268325D6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BE19A1-E23C-B974-9F8C-93AF502ADCE8}"/>
              </a:ext>
            </a:extLst>
          </p:cNvPr>
          <p:cNvSpPr>
            <a:spLocks noGrp="1"/>
          </p:cNvSpPr>
          <p:nvPr>
            <p:ph type="title"/>
          </p:nvPr>
        </p:nvSpPr>
        <p:spPr>
          <a:xfrm>
            <a:off x="327991" y="265734"/>
            <a:ext cx="13590105" cy="3491256"/>
          </a:xfrm>
        </p:spPr>
        <p:txBody>
          <a:bodyPr>
            <a:normAutofit/>
          </a:bodyPr>
          <a:lstStyle/>
          <a:p>
            <a:pPr>
              <a:lnSpc>
                <a:spcPct val="107000"/>
              </a:lnSpc>
              <a:spcBef>
                <a:spcPts val="1200"/>
              </a:spcBef>
            </a:pPr>
            <a:r>
              <a:rPr lang="nl-NL" sz="20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Keuzevak ‘Ontwerp een duurzame comfortwoning’, leerjaar 4</a:t>
            </a:r>
            <a:r>
              <a:rPr lang="nl-NL" sz="1800" b="1" dirty="0">
                <a:solidFill>
                  <a:srgbClr val="000000"/>
                </a:solidFill>
                <a:effectLst/>
                <a:latin typeface="Arial Nova Light" panose="020B0304020202020204" pitchFamily="34" charset="0"/>
                <a:ea typeface="Calibri" panose="020F0502020204030204" pitchFamily="34" charset="0"/>
                <a:cs typeface="Arial" panose="020B0604020202020204" pitchFamily="34" charset="0"/>
              </a:rPr>
              <a:t>.</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endParaRPr lang="nl-NL" sz="2400" dirty="0">
              <a:latin typeface="+mn-lt"/>
            </a:endParaRPr>
          </a:p>
        </p:txBody>
      </p:sp>
      <p:pic>
        <p:nvPicPr>
          <p:cNvPr id="5" name="Tijdelijke aanduiding voor inhoud 4" descr="Afbeelding met huis, schermopname, raam, hemel&#10;&#10;Door AI gegenereerde inhoud is mogelijk onjuist.">
            <a:extLst>
              <a:ext uri="{FF2B5EF4-FFF2-40B4-BE49-F238E27FC236}">
                <a16:creationId xmlns:a16="http://schemas.microsoft.com/office/drawing/2014/main" id="{7437A33D-A81A-69AA-476C-07B2512377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199" y="841721"/>
            <a:ext cx="4164497" cy="5527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20159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CA123-9908-9D21-6056-C3E98B1F3AC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0B70B0-DCCE-6AF8-4FFF-54885E9B53FA}"/>
              </a:ext>
            </a:extLst>
          </p:cNvPr>
          <p:cNvSpPr>
            <a:spLocks noGrp="1"/>
          </p:cNvSpPr>
          <p:nvPr>
            <p:ph type="title"/>
          </p:nvPr>
        </p:nvSpPr>
        <p:spPr>
          <a:xfrm>
            <a:off x="347871" y="255795"/>
            <a:ext cx="13570226" cy="3491256"/>
          </a:xfrm>
        </p:spPr>
        <p:txBody>
          <a:bodyPr>
            <a:normAutofit/>
          </a:bodyPr>
          <a:lstStyle/>
          <a:p>
            <a:pPr marL="342900" lvl="0" indent="-342900">
              <a:lnSpc>
                <a:spcPct val="107000"/>
              </a:lnSpc>
              <a:spcBef>
                <a:spcPts val="1200"/>
              </a:spcBef>
            </a:pPr>
            <a:r>
              <a:rPr lang="nl-NL" sz="2000" b="1" kern="0" dirty="0">
                <a:solidFill>
                  <a:schemeClr val="tx1"/>
                </a:solidFill>
                <a:effectLst/>
                <a:latin typeface="Arial Nova Light" panose="020B0304020202020204" pitchFamily="34" charset="0"/>
                <a:ea typeface="Times New Roman" panose="02020603050405020304" pitchFamily="18" charset="0"/>
                <a:cs typeface="Times New Roman" panose="02020603050405020304" pitchFamily="18" charset="0"/>
              </a:rPr>
              <a:t>Materiaal en materiaalgebruik</a:t>
            </a:r>
            <a:br>
              <a:rPr lang="nl-NL" sz="1800" b="1" kern="0" dirty="0">
                <a:solidFill>
                  <a:schemeClr val="tx1"/>
                </a:solidFill>
                <a:effectLst/>
                <a:latin typeface="Arial Nova Light" panose="020B0304020202020204" pitchFamily="34" charset="0"/>
                <a:ea typeface="Times New Roman" panose="02020603050405020304" pitchFamily="18" charset="0"/>
                <a:cs typeface="Times New Roman" panose="02020603050405020304" pitchFamily="18" charset="0"/>
              </a:rPr>
            </a:br>
            <a:r>
              <a:rPr lang="nl-NL" sz="18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 </a:t>
            </a:r>
            <a:br>
              <a:rPr lang="nl-NL" sz="18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0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R2. </a:t>
            </a:r>
            <a:r>
              <a:rPr lang="nl-NL" sz="2000" b="1" dirty="0" err="1">
                <a:solidFill>
                  <a:schemeClr val="tx1"/>
                </a:solidFill>
                <a:effectLst/>
                <a:latin typeface="Arial Nova Light" panose="020B0304020202020204" pitchFamily="34" charset="0"/>
                <a:ea typeface="Calibri" panose="020F0502020204030204" pitchFamily="34" charset="0"/>
                <a:cs typeface="Arial" panose="020B0604020202020204" pitchFamily="34" charset="0"/>
              </a:rPr>
              <a:t>Reduce</a:t>
            </a:r>
            <a:r>
              <a:rPr lang="nl-NL" sz="20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(verminderen)</a:t>
            </a:r>
            <a:br>
              <a:rPr lang="nl-NL" sz="2000" dirty="0">
                <a:solidFill>
                  <a:schemeClr val="tx1"/>
                </a:solidFill>
                <a:effectLst/>
                <a:latin typeface="Arial Nova Light" panose="020B0304020202020204" pitchFamily="34" charset="0"/>
                <a:ea typeface="Calibri" panose="020F0502020204030204" pitchFamily="34" charset="0"/>
              </a:rPr>
            </a:br>
            <a:r>
              <a:rPr lang="nl-NL" sz="20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Voor het verminderen van materiaalgebruik heeft het </a:t>
            </a:r>
            <a:r>
              <a:rPr lang="nl-NL" sz="2000" dirty="0" err="1">
                <a:solidFill>
                  <a:schemeClr val="tx1"/>
                </a:solidFill>
                <a:effectLst/>
                <a:latin typeface="Arial Nova Light" panose="020B0304020202020204" pitchFamily="34" charset="0"/>
                <a:ea typeface="Calibri" panose="020F0502020204030204" pitchFamily="34" charset="0"/>
                <a:cs typeface="Arial" panose="020B0604020202020204" pitchFamily="34" charset="0"/>
              </a:rPr>
              <a:t>bwi</a:t>
            </a:r>
            <a:r>
              <a:rPr lang="nl-NL" sz="20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-team besloten sommige werkstukken </a:t>
            </a:r>
            <a:br>
              <a:rPr lang="nl-NL" sz="20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0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kleiner te maken, maar met dezelfde toepassing van de technische- en praktische </a:t>
            </a:r>
            <a:br>
              <a:rPr lang="nl-NL" sz="20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0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handelingen/vaardigheden</a:t>
            </a:r>
            <a:r>
              <a:rPr lang="nl-NL" sz="18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a:t>
            </a:r>
            <a:br>
              <a:rPr lang="nl-NL" sz="1800" dirty="0">
                <a:effectLst/>
                <a:latin typeface="Calibri" panose="020F0502020204030204" pitchFamily="34" charset="0"/>
                <a:ea typeface="Calibri" panose="020F0502020204030204" pitchFamily="34" charset="0"/>
              </a:rPr>
            </a:br>
            <a:endParaRPr lang="nl-NL" sz="2400" dirty="0">
              <a:latin typeface="+mn-lt"/>
            </a:endParaRPr>
          </a:p>
        </p:txBody>
      </p:sp>
      <p:pic>
        <p:nvPicPr>
          <p:cNvPr id="5" name="Tijdelijke aanduiding voor inhoud 4" descr="Afbeelding met kleding, persoon, person, overdekt&#10;&#10;Door AI gegenereerde inhoud is mogelijk onjuist.">
            <a:extLst>
              <a:ext uri="{FF2B5EF4-FFF2-40B4-BE49-F238E27FC236}">
                <a16:creationId xmlns:a16="http://schemas.microsoft.com/office/drawing/2014/main" id="{4D695F16-D1EE-09F1-42CD-764472413A7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9625" b="9039"/>
          <a:stretch/>
        </p:blipFill>
        <p:spPr>
          <a:xfrm>
            <a:off x="742999" y="2349039"/>
            <a:ext cx="3486099" cy="42531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Pijl: rechts 5">
            <a:extLst>
              <a:ext uri="{FF2B5EF4-FFF2-40B4-BE49-F238E27FC236}">
                <a16:creationId xmlns:a16="http://schemas.microsoft.com/office/drawing/2014/main" id="{F7833AAB-37CD-735A-F7AF-E75ABA05FB2D}"/>
              </a:ext>
            </a:extLst>
          </p:cNvPr>
          <p:cNvSpPr/>
          <p:nvPr/>
        </p:nvSpPr>
        <p:spPr>
          <a:xfrm>
            <a:off x="4696237" y="3965712"/>
            <a:ext cx="742950" cy="279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pic>
        <p:nvPicPr>
          <p:cNvPr id="4" name="Afbeelding 3" descr="Afbeelding met kleding, persoon, Menselijk gezicht, person&#10;&#10;Door AI gegenereerde inhoud is mogelijk onjuist.">
            <a:extLst>
              <a:ext uri="{FF2B5EF4-FFF2-40B4-BE49-F238E27FC236}">
                <a16:creationId xmlns:a16="http://schemas.microsoft.com/office/drawing/2014/main" id="{FEA02832-03BA-81A0-8836-2AB2125E3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4877" y="2299237"/>
            <a:ext cx="3120887" cy="42605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47228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AB342D-E186-5E11-8550-0D36FEA8A96E}"/>
              </a:ext>
            </a:extLst>
          </p:cNvPr>
          <p:cNvSpPr>
            <a:spLocks noGrp="1"/>
          </p:cNvSpPr>
          <p:nvPr>
            <p:ph type="title"/>
          </p:nvPr>
        </p:nvSpPr>
        <p:spPr>
          <a:xfrm>
            <a:off x="477079" y="407505"/>
            <a:ext cx="12145618" cy="6897756"/>
          </a:xfrm>
        </p:spPr>
        <p:txBody>
          <a:bodyPr>
            <a:normAutofit fontScale="90000"/>
          </a:bodyPr>
          <a:lstStyle/>
          <a:p>
            <a:pPr lvl="0">
              <a:lnSpc>
                <a:spcPct val="107000"/>
              </a:lnSpc>
              <a:spcAft>
                <a:spcPts val="800"/>
              </a:spcAft>
            </a:pPr>
            <a:r>
              <a:rPr lang="nl-NL" sz="2200" b="1" dirty="0">
                <a:solidFill>
                  <a:schemeClr val="tx1"/>
                </a:solidFill>
                <a:effectLst/>
                <a:latin typeface="Arial Nova Light" panose="020B0304020202020204" pitchFamily="34" charset="0"/>
                <a:ea typeface="Times New Roman" panose="02020603050405020304" pitchFamily="18" charset="0"/>
                <a:cs typeface="Arial" panose="020B0604020202020204" pitchFamily="34" charset="0"/>
              </a:rPr>
              <a:t>R3. Re-</a:t>
            </a:r>
            <a:r>
              <a:rPr lang="nl-NL" sz="2200" b="1" dirty="0" err="1">
                <a:solidFill>
                  <a:schemeClr val="tx1"/>
                </a:solidFill>
                <a:effectLst/>
                <a:latin typeface="Arial Nova Light" panose="020B0304020202020204" pitchFamily="34" charset="0"/>
                <a:ea typeface="Times New Roman" panose="02020603050405020304" pitchFamily="18" charset="0"/>
                <a:cs typeface="Arial" panose="020B0604020202020204" pitchFamily="34" charset="0"/>
              </a:rPr>
              <a:t>use</a:t>
            </a:r>
            <a:r>
              <a:rPr lang="nl-NL" sz="2200" b="1" dirty="0">
                <a:solidFill>
                  <a:schemeClr val="tx1"/>
                </a:solidFill>
                <a:effectLst/>
                <a:latin typeface="Arial Nova Light" panose="020B0304020202020204" pitchFamily="34" charset="0"/>
                <a:ea typeface="Times New Roman" panose="02020603050405020304" pitchFamily="18" charset="0"/>
                <a:cs typeface="Arial" panose="020B0604020202020204" pitchFamily="34" charset="0"/>
              </a:rPr>
              <a:t> (hergebruiken)</a:t>
            </a:r>
            <a:br>
              <a:rPr lang="nl-NL" sz="2200" b="1" dirty="0">
                <a:solidFill>
                  <a:schemeClr val="tx1"/>
                </a:solidFill>
                <a:effectLst/>
                <a:latin typeface="Arial Nova Light" panose="020B0304020202020204" pitchFamily="34" charset="0"/>
                <a:ea typeface="Times New Roman" panose="02020603050405020304" pitchFamily="18"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Werkstukken die niet mee naar huis worden genomen, worden gedemonteerd. </a:t>
            </a:r>
            <a:b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Het vrijgekomen materiaal wordt weer gebruikt voor andere werkstukken. </a:t>
            </a:r>
            <a:b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b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200" b="1" dirty="0">
                <a:solidFill>
                  <a:schemeClr val="tx1"/>
                </a:solidFill>
                <a:effectLst/>
                <a:latin typeface="Arial Nova Light" panose="020B0304020202020204" pitchFamily="34" charset="0"/>
                <a:ea typeface="Times New Roman" panose="02020603050405020304" pitchFamily="18" charset="0"/>
                <a:cs typeface="Arial" panose="020B0604020202020204" pitchFamily="34" charset="0"/>
              </a:rPr>
              <a:t>R5. Recycling</a:t>
            </a:r>
            <a:br>
              <a:rPr lang="nl-NL" sz="2200" b="1" dirty="0">
                <a:solidFill>
                  <a:schemeClr val="tx1"/>
                </a:solidFill>
                <a:effectLst/>
                <a:latin typeface="Arial Nova Light" panose="020B0304020202020204" pitchFamily="34" charset="0"/>
                <a:ea typeface="Times New Roman" panose="02020603050405020304" pitchFamily="18"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“Afval” dat geproduceerd wordt door verschillende bedrijven wordt gratis verkregen </a:t>
            </a:r>
            <a:b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en wordt bij de lessen </a:t>
            </a:r>
            <a:r>
              <a:rPr lang="nl-NL" sz="2200" dirty="0" err="1">
                <a:solidFill>
                  <a:schemeClr val="tx1"/>
                </a:solidFill>
                <a:effectLst/>
                <a:latin typeface="Arial Nova Light" panose="020B0304020202020204" pitchFamily="34" charset="0"/>
                <a:ea typeface="Calibri" panose="020F0502020204030204" pitchFamily="34" charset="0"/>
                <a:cs typeface="Arial" panose="020B0604020202020204" pitchFamily="34" charset="0"/>
              </a:rPr>
              <a:t>bwi</a:t>
            </a:r>
            <a: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gebuikt voor verschillende werkstukken. </a:t>
            </a:r>
            <a:b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De volgende bedrijven voorzien ons van verschillende materialen</a:t>
            </a:r>
            <a:r>
              <a:rPr lang="nl-NL" sz="20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a:t>
            </a:r>
            <a:br>
              <a:rPr lang="nl-NL" sz="1800" dirty="0">
                <a:effectLst/>
                <a:latin typeface="Calibri" panose="020F0502020204030204" pitchFamily="34" charset="0"/>
                <a:ea typeface="Calibri" panose="020F0502020204030204" pitchFamily="34" charset="0"/>
              </a:rPr>
            </a:br>
            <a:b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a:t>
            </a:r>
            <a:r>
              <a:rPr lang="nl-NL" sz="2200" b="1" dirty="0" err="1">
                <a:solidFill>
                  <a:schemeClr val="tx1"/>
                </a:solidFill>
                <a:effectLst/>
                <a:latin typeface="Arial Nova Light" panose="020B0304020202020204" pitchFamily="34" charset="0"/>
                <a:ea typeface="Calibri" panose="020F0502020204030204" pitchFamily="34" charset="0"/>
                <a:cs typeface="Arial" panose="020B0604020202020204" pitchFamily="34" charset="0"/>
              </a:rPr>
              <a:t>Bestra</a:t>
            </a:r>
            <a: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Interieurprojecten Helmond</a:t>
            </a:r>
            <a:b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  Plaatmateriaal</a:t>
            </a:r>
            <a:b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 </a:t>
            </a:r>
            <a: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Machinaal Timmerbedrijf van der Linden BV Veghel </a:t>
            </a:r>
            <a:b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br>
            <a:r>
              <a:rPr lang="nl-NL" sz="2200" dirty="0">
                <a:solidFill>
                  <a:schemeClr val="tx1"/>
                </a:solidFill>
                <a:effectLst/>
                <a:latin typeface="Arial Nova Light" panose="020B0304020202020204" pitchFamily="34" charset="0"/>
                <a:ea typeface="Calibri" panose="020F0502020204030204" pitchFamily="34" charset="0"/>
                <a:cs typeface="Times New Roman" panose="02020603050405020304" pitchFamily="18" charset="0"/>
              </a:rPr>
              <a:t>  Resthout hardhout</a:t>
            </a:r>
            <a:br>
              <a:rPr lang="nl-NL" sz="2200" dirty="0">
                <a:solidFill>
                  <a:schemeClr val="tx1"/>
                </a:solidFill>
                <a:effectLst/>
                <a:latin typeface="Arial Nova Light" panose="020B0304020202020204" pitchFamily="34" charset="0"/>
                <a:ea typeface="Calibri" panose="020F0502020204030204" pitchFamily="34" charset="0"/>
              </a:rPr>
            </a:br>
            <a:r>
              <a:rPr lang="nl-NL" sz="2200" dirty="0">
                <a:solidFill>
                  <a:schemeClr val="tx1"/>
                </a:solidFill>
                <a:effectLst/>
                <a:latin typeface="Arial Nova Light" panose="020B0304020202020204" pitchFamily="34" charset="0"/>
                <a:ea typeface="Calibri" panose="020F0502020204030204" pitchFamily="34" charset="0"/>
              </a:rPr>
              <a:t>* </a:t>
            </a:r>
            <a: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Net iets anders modewinkel en </a:t>
            </a:r>
            <a:r>
              <a:rPr lang="nl-NL" sz="2200" b="1" dirty="0" err="1">
                <a:solidFill>
                  <a:schemeClr val="tx1"/>
                </a:solidFill>
                <a:effectLst/>
                <a:latin typeface="Arial Nova Light" panose="020B0304020202020204" pitchFamily="34" charset="0"/>
                <a:ea typeface="Calibri" panose="020F0502020204030204" pitchFamily="34" charset="0"/>
                <a:cs typeface="Arial" panose="020B0604020202020204" pitchFamily="34" charset="0"/>
              </a:rPr>
              <a:t>Verotex</a:t>
            </a:r>
            <a: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Industries B.V.  Veghel</a:t>
            </a:r>
            <a:br>
              <a:rPr lang="nl-NL" sz="2200" dirty="0">
                <a:solidFill>
                  <a:schemeClr val="tx1"/>
                </a:solidFill>
                <a:effectLst/>
                <a:latin typeface="Arial Nova Light" panose="020B0304020202020204" pitchFamily="34" charset="0"/>
                <a:ea typeface="Calibri" panose="020F0502020204030204" pitchFamily="34" charset="0"/>
              </a:rPr>
            </a:br>
            <a:r>
              <a:rPr lang="nl-NL" sz="2200" dirty="0">
                <a:solidFill>
                  <a:schemeClr val="tx1"/>
                </a:solidFill>
                <a:effectLst/>
                <a:latin typeface="Arial Nova Light" panose="020B0304020202020204" pitchFamily="34" charset="0"/>
                <a:ea typeface="Calibri" panose="020F0502020204030204" pitchFamily="34" charset="0"/>
              </a:rPr>
              <a:t>  Meubelstof</a:t>
            </a:r>
            <a:br>
              <a:rPr lang="nl-NL" sz="2200" dirty="0">
                <a:solidFill>
                  <a:schemeClr val="tx1"/>
                </a:solidFill>
                <a:effectLst/>
                <a:latin typeface="Arial Nova Light" panose="020B0304020202020204" pitchFamily="34" charset="0"/>
                <a:ea typeface="Calibri" panose="020F0502020204030204" pitchFamily="34" charset="0"/>
              </a:rPr>
            </a:br>
            <a:r>
              <a:rPr lang="nl-NL" sz="2200" dirty="0">
                <a:solidFill>
                  <a:schemeClr val="tx1"/>
                </a:solidFill>
                <a:effectLst/>
                <a:latin typeface="Arial Nova Light" panose="020B0304020202020204" pitchFamily="34" charset="0"/>
                <a:ea typeface="Calibri" panose="020F0502020204030204" pitchFamily="34" charset="0"/>
              </a:rPr>
              <a:t>* </a:t>
            </a:r>
            <a: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Woodfield Verfgroothandel Uden </a:t>
            </a:r>
            <a:br>
              <a:rPr lang="nl-NL" sz="2200" dirty="0">
                <a:solidFill>
                  <a:schemeClr val="tx1"/>
                </a:solidFill>
                <a:effectLst/>
                <a:latin typeface="Arial Nova Light" panose="020B0304020202020204" pitchFamily="34" charset="0"/>
                <a:ea typeface="Calibri" panose="020F0502020204030204" pitchFamily="34" charset="0"/>
              </a:rPr>
            </a:br>
            <a:r>
              <a:rPr lang="nl-NL" sz="2200" dirty="0">
                <a:solidFill>
                  <a:schemeClr val="tx1"/>
                </a:solidFill>
                <a:effectLst/>
                <a:latin typeface="Arial Nova Light" panose="020B0304020202020204" pitchFamily="34" charset="0"/>
                <a:ea typeface="Calibri" panose="020F0502020204030204" pitchFamily="34" charset="0"/>
              </a:rPr>
              <a:t>  Verfproducten</a:t>
            </a:r>
            <a:br>
              <a:rPr lang="nl-NL" sz="2200" dirty="0">
                <a:solidFill>
                  <a:schemeClr val="tx1"/>
                </a:solidFill>
                <a:effectLst/>
                <a:latin typeface="Arial Nova Light" panose="020B0304020202020204" pitchFamily="34" charset="0"/>
                <a:ea typeface="Calibri" panose="020F0502020204030204" pitchFamily="34" charset="0"/>
              </a:rPr>
            </a:br>
            <a:r>
              <a:rPr lang="nl-NL" sz="2200" dirty="0">
                <a:solidFill>
                  <a:schemeClr val="tx1"/>
                </a:solidFill>
                <a:effectLst/>
                <a:latin typeface="Arial Nova Light" panose="020B0304020202020204" pitchFamily="34" charset="0"/>
                <a:ea typeface="Calibri" panose="020F0502020204030204" pitchFamily="34" charset="0"/>
              </a:rPr>
              <a:t>* </a:t>
            </a:r>
            <a:r>
              <a:rPr lang="nl-NL" sz="2200" b="1" dirty="0" err="1">
                <a:solidFill>
                  <a:schemeClr val="tx1"/>
                </a:solidFill>
                <a:effectLst/>
                <a:latin typeface="Arial Nova Light" panose="020B0304020202020204" pitchFamily="34" charset="0"/>
                <a:ea typeface="Calibri" panose="020F0502020204030204" pitchFamily="34" charset="0"/>
                <a:cs typeface="Arial" panose="020B0604020202020204" pitchFamily="34" charset="0"/>
              </a:rPr>
              <a:t>Primabad</a:t>
            </a:r>
            <a:r>
              <a:rPr lang="nl-NL" sz="2200" b="1"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B.V. Badkamermeubelen Veghel</a:t>
            </a:r>
            <a:br>
              <a:rPr lang="nl-NL" sz="220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r>
              <a:rPr lang="nl-NL" sz="2200">
                <a:solidFill>
                  <a:schemeClr val="tx1"/>
                </a:solidFill>
                <a:effectLst/>
                <a:latin typeface="Arial Nova Light" panose="020B0304020202020204" pitchFamily="34" charset="0"/>
                <a:ea typeface="Calibri" panose="020F0502020204030204" pitchFamily="34" charset="0"/>
                <a:cs typeface="Arial" panose="020B0604020202020204" pitchFamily="34" charset="0"/>
              </a:rPr>
              <a:t>  HPL</a:t>
            </a:r>
            <a:br>
              <a:rPr lang="nl-NL" sz="2200" dirty="0">
                <a:solidFill>
                  <a:schemeClr val="tx1"/>
                </a:solidFill>
                <a:effectLst/>
                <a:latin typeface="Arial Nova Light" panose="020B0304020202020204" pitchFamily="34" charset="0"/>
                <a:ea typeface="Calibri" panose="020F0502020204030204" pitchFamily="34" charset="0"/>
              </a:rPr>
            </a:br>
            <a:br>
              <a:rPr lang="nl-NL" sz="1800" dirty="0">
                <a:effectLst/>
                <a:latin typeface="Calibri" panose="020F0502020204030204" pitchFamily="34" charset="0"/>
                <a:ea typeface="Calibri" panose="020F0502020204030204" pitchFamily="34" charset="0"/>
              </a:rPr>
            </a:br>
            <a:b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br>
              <a:rPr lang="nl-NL" sz="2200" dirty="0">
                <a:solidFill>
                  <a:schemeClr val="tx1"/>
                </a:solidFill>
                <a:effectLst/>
                <a:latin typeface="Arial Nova Light" panose="020B0304020202020204" pitchFamily="34" charset="0"/>
                <a:ea typeface="Calibri" panose="020F0502020204030204" pitchFamily="34" charset="0"/>
                <a:cs typeface="Arial" panose="020B0604020202020204" pitchFamily="34" charset="0"/>
              </a:rPr>
            </a:br>
            <a:br>
              <a:rPr lang="nl-NL" sz="1800" dirty="0">
                <a:effectLst/>
                <a:latin typeface="Calibri" panose="020F0502020204030204" pitchFamily="34" charset="0"/>
                <a:ea typeface="Calibri" panose="020F0502020204030204" pitchFamily="34" charset="0"/>
              </a:rPr>
            </a:br>
            <a:endParaRPr lang="nl-NL" dirty="0"/>
          </a:p>
        </p:txBody>
      </p:sp>
      <p:sp>
        <p:nvSpPr>
          <p:cNvPr id="3" name="Tijdelijke aanduiding voor inhoud 2">
            <a:extLst>
              <a:ext uri="{FF2B5EF4-FFF2-40B4-BE49-F238E27FC236}">
                <a16:creationId xmlns:a16="http://schemas.microsoft.com/office/drawing/2014/main" id="{A5BF91F3-5C1C-8A27-DF74-5B88BDEB6311}"/>
              </a:ext>
            </a:extLst>
          </p:cNvPr>
          <p:cNvSpPr>
            <a:spLocks noGrp="1"/>
          </p:cNvSpPr>
          <p:nvPr>
            <p:ph idx="1"/>
          </p:nvPr>
        </p:nvSpPr>
        <p:spPr>
          <a:xfrm>
            <a:off x="248478" y="109330"/>
            <a:ext cx="11648661" cy="6420679"/>
          </a:xfrm>
        </p:spPr>
        <p:txBody>
          <a:bodyPr/>
          <a:lstStyle/>
          <a:p>
            <a:pPr marL="0" indent="0">
              <a:buNone/>
            </a:pPr>
            <a:endParaRPr lang="nl-NL" dirty="0"/>
          </a:p>
          <a:p>
            <a:pPr marL="0" indent="0">
              <a:buNone/>
            </a:pP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990868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schermopname&#10;&#10;Door AI gegenereerde inhoud is mogelijk onjuist.">
            <a:extLst>
              <a:ext uri="{FF2B5EF4-FFF2-40B4-BE49-F238E27FC236}">
                <a16:creationId xmlns:a16="http://schemas.microsoft.com/office/drawing/2014/main" id="{C71AB2A0-071B-40ED-976E-74A2C934F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155" y="260976"/>
            <a:ext cx="5604565" cy="4651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Afbeelding 7" descr="Afbeelding met overdekt, hout, spiegel, hardhout&#10;&#10;Door AI gegenereerde inhoud is mogelijk onjuist.">
            <a:extLst>
              <a:ext uri="{FF2B5EF4-FFF2-40B4-BE49-F238E27FC236}">
                <a16:creationId xmlns:a16="http://schemas.microsoft.com/office/drawing/2014/main" id="{0DCB5BD2-B9AB-58D2-29CD-BFA1B64A624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5585" r="5743"/>
          <a:stretch/>
        </p:blipFill>
        <p:spPr>
          <a:xfrm rot="5400000">
            <a:off x="2505059" y="2299254"/>
            <a:ext cx="4001756" cy="30086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Afbeelding 14" descr="Afbeelding met Houtbewerking, gereedschap, timmerhout, triplex&#10;&#10;Door AI gegenereerde inhoud is mogelijk onjuist.">
            <a:extLst>
              <a:ext uri="{FF2B5EF4-FFF2-40B4-BE49-F238E27FC236}">
                <a16:creationId xmlns:a16="http://schemas.microsoft.com/office/drawing/2014/main" id="{082ED80E-1F0A-666B-58BE-5BA4839B015F}"/>
              </a:ext>
            </a:extLst>
          </p:cNvPr>
          <p:cNvPicPr>
            <a:picLocks noChangeAspect="1"/>
          </p:cNvPicPr>
          <p:nvPr/>
        </p:nvPicPr>
        <p:blipFill>
          <a:blip r:embed="rId5">
            <a:extLst>
              <a:ext uri="{28A0092B-C50C-407E-A947-70E740481C1C}">
                <a14:useLocalDpi xmlns:a14="http://schemas.microsoft.com/office/drawing/2010/main" val="0"/>
              </a:ext>
            </a:extLst>
          </a:blip>
          <a:srcRect l="4203" r="5739"/>
          <a:stretch/>
        </p:blipFill>
        <p:spPr>
          <a:xfrm rot="5400000">
            <a:off x="239527" y="3526377"/>
            <a:ext cx="3312028" cy="2451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Afbeelding 3" descr="Afbeelding met meubels, vloer, stoel, hout&#10;&#10;Door AI gegenereerde inhoud is mogelijk onjuist.">
            <a:extLst>
              <a:ext uri="{FF2B5EF4-FFF2-40B4-BE49-F238E27FC236}">
                <a16:creationId xmlns:a16="http://schemas.microsoft.com/office/drawing/2014/main" id="{87402571-6C5B-8E13-42BD-ABFC7B7524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3720" y="790156"/>
            <a:ext cx="3074804" cy="4612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Afbeelding 18">
            <a:extLst>
              <a:ext uri="{FF2B5EF4-FFF2-40B4-BE49-F238E27FC236}">
                <a16:creationId xmlns:a16="http://schemas.microsoft.com/office/drawing/2014/main" id="{E100039A-9678-455E-23D4-C728CED5201D}"/>
              </a:ext>
            </a:extLst>
          </p:cNvPr>
          <p:cNvPicPr>
            <a:picLocks noChangeAspect="1"/>
          </p:cNvPicPr>
          <p:nvPr/>
        </p:nvPicPr>
        <p:blipFill>
          <a:blip r:embed="rId7"/>
          <a:srcRect l="46011" t="5317" b="18891"/>
          <a:stretch/>
        </p:blipFill>
        <p:spPr>
          <a:xfrm>
            <a:off x="8892755" y="260976"/>
            <a:ext cx="3094386" cy="19480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Afbeelding 20" descr="Afbeelding met meubels, stoel, vloer, overdekt&#10;&#10;Door AI gegenereerde inhoud is mogelijk onjuist.">
            <a:extLst>
              <a:ext uri="{FF2B5EF4-FFF2-40B4-BE49-F238E27FC236}">
                <a16:creationId xmlns:a16="http://schemas.microsoft.com/office/drawing/2014/main" id="{43DC87D7-7EF6-5463-41C5-3A8FE9E57248}"/>
              </a:ext>
            </a:extLst>
          </p:cNvPr>
          <p:cNvPicPr>
            <a:picLocks noChangeAspect="1"/>
          </p:cNvPicPr>
          <p:nvPr/>
        </p:nvPicPr>
        <p:blipFill>
          <a:blip r:embed="rId8">
            <a:extLst>
              <a:ext uri="{28A0092B-C50C-407E-A947-70E740481C1C}">
                <a14:useLocalDpi xmlns:a14="http://schemas.microsoft.com/office/drawing/2010/main" val="0"/>
              </a:ext>
            </a:extLst>
          </a:blip>
          <a:srcRect t="17848"/>
          <a:stretch/>
        </p:blipFill>
        <p:spPr>
          <a:xfrm>
            <a:off x="8512054" y="3274163"/>
            <a:ext cx="3543300" cy="32760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97067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A4412-26E7-B5EC-D72A-E1463AB92CA6}"/>
            </a:ext>
          </a:extLst>
        </p:cNvPr>
        <p:cNvGrpSpPr/>
        <p:nvPr/>
      </p:nvGrpSpPr>
      <p:grpSpPr>
        <a:xfrm>
          <a:off x="0" y="0"/>
          <a:ext cx="0" cy="0"/>
          <a:chOff x="0" y="0"/>
          <a:chExt cx="0" cy="0"/>
        </a:xfrm>
      </p:grpSpPr>
      <p:sp>
        <p:nvSpPr>
          <p:cNvPr id="3" name="Tekstvak 2">
            <a:extLst>
              <a:ext uri="{FF2B5EF4-FFF2-40B4-BE49-F238E27FC236}">
                <a16:creationId xmlns:a16="http://schemas.microsoft.com/office/drawing/2014/main" id="{25E6C108-9AEC-C634-D976-404A8B2F88F4}"/>
              </a:ext>
            </a:extLst>
          </p:cNvPr>
          <p:cNvSpPr txBox="1"/>
          <p:nvPr/>
        </p:nvSpPr>
        <p:spPr>
          <a:xfrm>
            <a:off x="765313" y="367749"/>
            <a:ext cx="8388626" cy="1652760"/>
          </a:xfrm>
          <a:prstGeom prst="rect">
            <a:avLst/>
          </a:prstGeom>
          <a:noFill/>
        </p:spPr>
        <p:txBody>
          <a:bodyPr wrap="square">
            <a:spAutoFit/>
          </a:bodyPr>
          <a:lstStyle/>
          <a:p>
            <a:pPr marL="342900" lvl="0" indent="-342900">
              <a:lnSpc>
                <a:spcPct val="107000"/>
              </a:lnSpc>
              <a:spcBef>
                <a:spcPts val="1200"/>
              </a:spcBef>
              <a:buFont typeface="+mj-lt"/>
              <a:buAutoNum type="arabicPeriod"/>
            </a:pPr>
            <a:r>
              <a:rPr lang="nl-NL" sz="2000" b="1" kern="0" dirty="0">
                <a:effectLst/>
                <a:latin typeface="Arial Nova Light" panose="020B0304020202020204" pitchFamily="34" charset="0"/>
                <a:ea typeface="Times New Roman" panose="02020603050405020304" pitchFamily="18" charset="0"/>
                <a:cs typeface="Calibri Light" panose="020F0302020204030204" pitchFamily="34" charset="0"/>
              </a:rPr>
              <a:t>Gastsprekers.</a:t>
            </a:r>
            <a:endParaRPr lang="nl-NL" sz="2000" b="1" kern="0" dirty="0">
              <a:effectLst/>
              <a:latin typeface="Arial Nova Light" panose="020B0304020202020204" pitchFamily="34" charset="0"/>
              <a:ea typeface="Times New Roman" panose="02020603050405020304" pitchFamily="18" charset="0"/>
              <a:cs typeface="Times New Roman" panose="02020603050405020304" pitchFamily="18" charset="0"/>
            </a:endParaRPr>
          </a:p>
          <a:p>
            <a:pPr marL="449580"/>
            <a:r>
              <a:rPr lang="nl-NL" sz="2000" b="1" dirty="0">
                <a:effectLst/>
                <a:latin typeface="Arial Nova Light" panose="020B0304020202020204" pitchFamily="34" charset="0"/>
                <a:ea typeface="Calibri" panose="020F0502020204030204" pitchFamily="34" charset="0"/>
                <a:cs typeface="Arial" panose="020B0604020202020204" pitchFamily="34" charset="0"/>
              </a:rPr>
              <a:t> </a:t>
            </a:r>
          </a:p>
          <a:p>
            <a:pPr marL="449580"/>
            <a:r>
              <a:rPr lang="nl-NL" sz="2000" b="1" dirty="0">
                <a:latin typeface="Arial Nova Light" panose="020B0304020202020204" pitchFamily="34" charset="0"/>
                <a:ea typeface="Calibri" panose="020F0502020204030204" pitchFamily="34" charset="0"/>
                <a:cs typeface="Arial" panose="020B0604020202020204" pitchFamily="34" charset="0"/>
              </a:rPr>
              <a:t>Dirk van den Tillaar</a:t>
            </a:r>
            <a:endParaRPr lang="nl-NL" sz="2000" dirty="0">
              <a:latin typeface="Arial Nova Light" panose="020B0304020202020204" pitchFamily="34" charset="0"/>
              <a:ea typeface="Calibri" panose="020F0502020204030204" pitchFamily="34" charset="0"/>
            </a:endParaRPr>
          </a:p>
          <a:p>
            <a:pPr marL="449580"/>
            <a:r>
              <a:rPr lang="nl-NL" sz="2000" dirty="0">
                <a:effectLst/>
                <a:latin typeface="Arial Nova Light" panose="020B0304020202020204" pitchFamily="34" charset="0"/>
                <a:ea typeface="Calibri" panose="020F0502020204030204" pitchFamily="34" charset="0"/>
                <a:cs typeface="Arial" panose="020B0604020202020204" pitchFamily="34" charset="0"/>
              </a:rPr>
              <a:t>Projectleider/Adviseur bij Area actief in Groot Onderhoud, verduurzaming met passie voor circulariteit en </a:t>
            </a:r>
            <a:r>
              <a:rPr lang="nl-NL" sz="2000" dirty="0" err="1">
                <a:effectLst/>
                <a:latin typeface="Arial Nova Light" panose="020B0304020202020204" pitchFamily="34" charset="0"/>
                <a:ea typeface="Calibri" panose="020F0502020204030204" pitchFamily="34" charset="0"/>
                <a:cs typeface="Arial" panose="020B0604020202020204" pitchFamily="34" charset="0"/>
              </a:rPr>
              <a:t>biobased</a:t>
            </a:r>
            <a:r>
              <a:rPr lang="nl-NL" sz="2000" dirty="0">
                <a:effectLst/>
                <a:latin typeface="Arial Nova Light" panose="020B0304020202020204" pitchFamily="34" charset="0"/>
                <a:ea typeface="Calibri" panose="020F0502020204030204" pitchFamily="34" charset="0"/>
                <a:cs typeface="Arial" panose="020B0604020202020204" pitchFamily="34" charset="0"/>
              </a:rPr>
              <a:t> toepassingen. </a:t>
            </a:r>
            <a:endParaRPr lang="nl-NL" sz="2000" dirty="0">
              <a:effectLst/>
              <a:latin typeface="Arial Nova Light" panose="020B0304020202020204" pitchFamily="34" charset="0"/>
              <a:ea typeface="Calibri" panose="020F0502020204030204" pitchFamily="34" charset="0"/>
            </a:endParaRPr>
          </a:p>
        </p:txBody>
      </p:sp>
      <p:pic>
        <p:nvPicPr>
          <p:cNvPr id="5" name="Afbeelding 4" descr="Afbeelding met tekst, Menselijk gezicht, schermopname, persoon&#10;&#10;Door AI gegenereerde inhoud is mogelijk onjuist.">
            <a:extLst>
              <a:ext uri="{FF2B5EF4-FFF2-40B4-BE49-F238E27FC236}">
                <a16:creationId xmlns:a16="http://schemas.microsoft.com/office/drawing/2014/main" id="{6439752D-1C3A-CA2A-7750-C61135F7DD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184" y="2200275"/>
            <a:ext cx="5134252" cy="3554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2486005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8AF8619AAA1D4493DE29D4A8F952A4" ma:contentTypeVersion="11" ma:contentTypeDescription="Een nieuw document maken." ma:contentTypeScope="" ma:versionID="e48062a76d7c7881ac064161ad1a8a1e">
  <xsd:schema xmlns:xsd="http://www.w3.org/2001/XMLSchema" xmlns:xs="http://www.w3.org/2001/XMLSchema" xmlns:p="http://schemas.microsoft.com/office/2006/metadata/properties" xmlns:ns2="a61c6d49-566f-434c-b9a7-58306bb2d910" xmlns:ns3="862e0f2c-3fef-4c21-9744-173037801759" targetNamespace="http://schemas.microsoft.com/office/2006/metadata/properties" ma:root="true" ma:fieldsID="80c9cd87446a0da4e4b4c998e30eba14" ns2:_="" ns3:_="">
    <xsd:import namespace="a61c6d49-566f-434c-b9a7-58306bb2d910"/>
    <xsd:import namespace="862e0f2c-3fef-4c21-9744-17303780175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1c6d49-566f-434c-b9a7-58306bb2d9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03b32341-1867-4eb3-a9f2-6e74949c861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2e0f2c-3fef-4c21-9744-17303780175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f1eac1e-6422-45f3-bc8f-278a6cc59bf7}" ma:internalName="TaxCatchAll" ma:showField="CatchAllData" ma:web="862e0f2c-3fef-4c21-9744-17303780175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1c6d49-566f-434c-b9a7-58306bb2d910">
      <Terms xmlns="http://schemas.microsoft.com/office/infopath/2007/PartnerControls"/>
    </lcf76f155ced4ddcb4097134ff3c332f>
    <TaxCatchAll xmlns="862e0f2c-3fef-4c21-9744-17303780175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B05664-A32C-42CE-A165-7777619141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1c6d49-566f-434c-b9a7-58306bb2d910"/>
    <ds:schemaRef ds:uri="862e0f2c-3fef-4c21-9744-1730378017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8A9782-1DEB-4854-8FBE-2C7FD419B83A}">
  <ds:schemaRefs>
    <ds:schemaRef ds:uri="http://purl.org/dc/elements/1.1/"/>
    <ds:schemaRef ds:uri="http://schemas.microsoft.com/office/infopath/2007/PartnerControls"/>
    <ds:schemaRef ds:uri="http://schemas.microsoft.com/office/2006/documentManagement/types"/>
    <ds:schemaRef ds:uri="862e0f2c-3fef-4c21-9744-173037801759"/>
    <ds:schemaRef ds:uri="http://schemas.openxmlformats.org/package/2006/metadata/core-properties"/>
    <ds:schemaRef ds:uri="http://www.w3.org/XML/1998/namespace"/>
    <ds:schemaRef ds:uri="http://schemas.microsoft.com/office/2006/metadata/properties"/>
    <ds:schemaRef ds:uri="http://purl.org/dc/dcmitype/"/>
    <ds:schemaRef ds:uri="http://purl.org/dc/terms/"/>
    <ds:schemaRef ds:uri="a61c6d49-566f-434c-b9a7-58306bb2d910"/>
  </ds:schemaRefs>
</ds:datastoreItem>
</file>

<file path=customXml/itemProps3.xml><?xml version="1.0" encoding="utf-8"?>
<ds:datastoreItem xmlns:ds="http://schemas.openxmlformats.org/officeDocument/2006/customXml" ds:itemID="{4B10418D-973C-4C36-8406-0EFECDA0E6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871</TotalTime>
  <Words>831</Words>
  <Application>Microsoft Office PowerPoint</Application>
  <PresentationFormat>Breedbeeld</PresentationFormat>
  <Paragraphs>64</Paragraphs>
  <Slides>23</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23</vt:i4>
      </vt:variant>
    </vt:vector>
  </HeadingPairs>
  <TitlesOfParts>
    <vt:vector size="31" baseType="lpstr">
      <vt:lpstr>Arial</vt:lpstr>
      <vt:lpstr>Arial Narrow</vt:lpstr>
      <vt:lpstr>Arial Nova Light</vt:lpstr>
      <vt:lpstr>Calibri</vt:lpstr>
      <vt:lpstr>Calibri Light</vt:lpstr>
      <vt:lpstr>Trebuchet MS</vt:lpstr>
      <vt:lpstr>Wingdings 3</vt:lpstr>
      <vt:lpstr>Facet</vt:lpstr>
      <vt:lpstr> Circulariteit en duurzaamheid BWI (Bouwen, Wonen en Interieur)  Fioretti College Veghel      </vt:lpstr>
      <vt:lpstr>  Circulariteit en duurzaamheid integreren/verankeren in je onderwijsprogramma    Ter inspiratie hoe je circulariteit en duurzaamheid kunt integreren/verankeren  in je lesprogramma heb ik een aantal voorbeelden gehaald uit het programma  van BWI (Bouwen, Wonen en Interieur) van leerjaar 3 en 4.    Ik heb hierbij een verdeling gemaakt in de volgende zes onderwerpen: 1. Opdrachten 2. Materiaal en materiaalgebruik  3. Gastsprekers 4. Excursies 5. Methode 6. Eindconclusie  </vt:lpstr>
      <vt:lpstr>PowerPoint-presentatie</vt:lpstr>
      <vt:lpstr>      Droogstapeltechniek met klickbricks, oriëntatieles leerjaar 2 en leerjaar 3.  Hierin nemen wij onderdelen behandeld van het keuzevak ‘Duurzaam- en circulair bouwen’.  Een praktische invulling is het werken met circulaire droogstapeltechnieken met  zogenaamde ‘klickbricks’. Stenen die droog op elkaar worden gestapeld (geen specie)  en ook weer demontabel zijn en hergebruikt kunnen worden.  </vt:lpstr>
      <vt:lpstr>Keuzevak ‘Ontwerp een duurzame comfortwoning’, leerjaar 4. </vt:lpstr>
      <vt:lpstr>Materiaal en materiaalgebruik   R2. Reduce (verminderen) Voor het verminderen van materiaalgebruik heeft het bwi-team besloten sommige werkstukken  kleiner te maken, maar met dezelfde toepassing van de technische- en praktische  handelingen/vaardigheden.  </vt:lpstr>
      <vt:lpstr>R3. Re-use (hergebruiken) Werkstukken die niet mee naar huis worden genomen, worden gedemonteerd.  Het vrijgekomen materiaal wordt weer gebruikt voor andere werkstukken.   R5. Recycling “Afval” dat geproduceerd wordt door verschillende bedrijven wordt gratis verkregen  en wordt bij de lessen bwi gebuikt voor verschillende werkstukken.  De volgende bedrijven voorzien ons van verschillende materialen;  * Bestra Interieurprojecten Helmond   Plaatmateriaal * Machinaal Timmerbedrijf van der Linden BV Veghel    Resthout hardhout * Net iets anders modewinkel en Verotex Industries B.V.  Veghel   Meubelstof * Woodfield Verfgroothandel Uden    Verfproducten * Primabad B.V. Badkamermeubelen Veghel   HPL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Eindconclusie  Wil je circulariteit en duurzaamheid goed integreren en verankeren in je onderwijsprogramma dan kun je dat niet alleen. Hier moet je als één team achter staan. Samenwerking met andere teams is een pré. Op schoolniveau moet er voldoende draagkracht zijn. Daarnaast is contact en samenwerking met externe partijen van cruciaal belang, te denken aan:  * De gemeentelijke instelling * Het bedrijfsleven * De schoolomgeving </vt:lpstr>
      <vt:lpstr>Algemeen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 Leerdam</dc:creator>
  <cp:lastModifiedBy>M. Verstraaten</cp:lastModifiedBy>
  <cp:revision>18</cp:revision>
  <cp:lastPrinted>2024-09-24T09:37:18Z</cp:lastPrinted>
  <dcterms:created xsi:type="dcterms:W3CDTF">2023-12-20T13:36:37Z</dcterms:created>
  <dcterms:modified xsi:type="dcterms:W3CDTF">2025-02-24T16:20:51Z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0x010100138AF8619AAA1D4493DE29D4A8F952A4</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bool>false</vt:bool>
  </property>
  <property fmtid="{D5CDD505-2E9C-101B-9397-08002B2CF9AE}" pid="9" name="MediaServiceImageTags">
    <vt:lpwstr/>
  </property>
</Properties>
</file>